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 id="2147483684" r:id="rId5"/>
  </p:sldMasterIdLst>
  <p:notesMasterIdLst>
    <p:notesMasterId r:id="rId18"/>
  </p:notesMasterIdLst>
  <p:sldIdLst>
    <p:sldId id="301" r:id="rId6"/>
    <p:sldId id="765" r:id="rId7"/>
    <p:sldId id="766" r:id="rId8"/>
    <p:sldId id="767" r:id="rId9"/>
    <p:sldId id="960" r:id="rId10"/>
    <p:sldId id="2174" r:id="rId11"/>
    <p:sldId id="2173" r:id="rId12"/>
    <p:sldId id="2055" r:id="rId13"/>
    <p:sldId id="2065" r:id="rId14"/>
    <p:sldId id="2057" r:id="rId15"/>
    <p:sldId id="2171" r:id="rId16"/>
    <p:sldId id="2172" r:id="rId17"/>
  </p:sldIdLst>
  <p:sldSz cx="9144000" cy="5143500"/>
  <p:notesSz cx="6858000" cy="9144000"/>
  <p:custDataLst>
    <p:tags r:id="rId22"/>
  </p:custDataLst>
  <p:defaultTex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kern="1200" baseline="0">
        <a:solidFill>
          <a:schemeClr val="tx1"/>
        </a:solidFill>
        <a:latin typeface="Calibri" panose="020F0502020204030204" pitchFamily="2"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9pPr>
  </p:defaultTextStyle>
  <p:extLst>
    <p:ext uri="{EFAFB233-063F-42B5-8137-9DF3F51BA10A}">
      <p15:sldGuideLst xmlns:p15="http://schemas.microsoft.com/office/powerpoint/2012/main">
        <p15:guide id="1" orient="horz" pos="1529"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showGuides="1">
      <p:cViewPr varScale="1">
        <p:scale>
          <a:sx n="69" d="100"/>
          <a:sy n="69" d="100"/>
        </p:scale>
        <p:origin x="-138" y="-102"/>
      </p:cViewPr>
      <p:guideLst>
        <p:guide orient="horz" pos="1529"/>
        <p:guide pos="2880"/>
      </p:guideLst>
    </p:cSldViewPr>
  </p:slideViewPr>
  <p:gridSpacing cx="69849" cy="69849"/>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slide" Target="slides/slide1.xml"/><Relationship Id="rId5" Type="http://schemas.openxmlformats.org/officeDocument/2006/relationships/slideMaster" Target="slideMasters/slideMaster4.xml"/><Relationship Id="rId4" Type="http://schemas.openxmlformats.org/officeDocument/2006/relationships/slideMaster" Target="slideMasters/slideMaster3.xml"/><Relationship Id="rId3" Type="http://schemas.openxmlformats.org/officeDocument/2006/relationships/slideMaster" Target="slideMasters/slideMaster2.xml"/><Relationship Id="rId22" Type="http://schemas.openxmlformats.org/officeDocument/2006/relationships/tags" Target="tags/tag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notesMaster" Target="notesMasters/notesMaster1.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4098" name="页眉占位符 1"/>
          <p:cNvSpPr>
            <a:spLocks noGrp="1"/>
          </p:cNvSpPr>
          <p:nvPr>
            <p:ph type="hdr" sz="quarter"/>
          </p:nvPr>
        </p:nvSpPr>
        <p:spPr>
          <a:xfrm>
            <a:off x="0" y="0"/>
            <a:ext cx="2970213" cy="457200"/>
          </a:xfrm>
          <a:prstGeom prst="rect">
            <a:avLst/>
          </a:prstGeom>
          <a:noFill/>
          <a:ln w="9525">
            <a:noFill/>
          </a:ln>
        </p:spPr>
        <p:txBody>
          <a:bodyPr vert="horz"/>
          <a:p>
            <a:pPr marL="0" lvl="0" indent="0" algn="l" eaLnBrk="1" fontAlgn="base" latinLnBrk="0" hangingPunct="1">
              <a:lnSpc>
                <a:spcPct val="100000"/>
              </a:lnSpc>
              <a:spcBef>
                <a:spcPct val="0"/>
              </a:spcBef>
              <a:spcAft>
                <a:spcPct val="0"/>
              </a:spcAft>
              <a:buNone/>
            </a:pPr>
            <a:endParaRPr sz="1200" strike="noStrike" noProof="1">
              <a:latin typeface="Calibri" panose="020F0502020204030204" pitchFamily="2" charset="0"/>
              <a:ea typeface="宋体" panose="02010600030101010101" pitchFamily="2" charset="-122"/>
            </a:endParaRPr>
          </a:p>
        </p:txBody>
      </p:sp>
      <p:sp>
        <p:nvSpPr>
          <p:cNvPr id="4099" name="日期占位符 2"/>
          <p:cNvSpPr>
            <a:spLocks noGrp="1"/>
          </p:cNvSpPr>
          <p:nvPr>
            <p:ph type="dt" idx="1"/>
          </p:nvPr>
        </p:nvSpPr>
        <p:spPr>
          <a:xfrm>
            <a:off x="3883025" y="0"/>
            <a:ext cx="2973388" cy="457200"/>
          </a:xfrm>
          <a:prstGeom prst="rect">
            <a:avLst/>
          </a:prstGeom>
          <a:noFill/>
          <a:ln w="9525">
            <a:noFill/>
          </a:ln>
        </p:spPr>
        <p:txBody>
          <a:bodyPr vert="horz" wrap="square" anchor="t" anchorCtr="0"/>
          <a:p>
            <a:pPr marL="0" lvl="0" indent="0" algn="r" eaLnBrk="1" fontAlgn="base" latinLnBrk="0" hangingPunct="1">
              <a:lnSpc>
                <a:spcPct val="100000"/>
              </a:lnSpc>
              <a:spcBef>
                <a:spcPct val="0"/>
              </a:spcBef>
              <a:spcAft>
                <a:spcPct val="0"/>
              </a:spcAft>
              <a:buNone/>
            </a:pPr>
            <a:endParaRPr sz="1200" b="1" i="1" strike="noStrike" baseline="0" noProof="1">
              <a:solidFill>
                <a:schemeClr val="tx1"/>
              </a:solidFill>
              <a:latin typeface="Calibri" panose="020F0502020204030204" pitchFamily="2" charset="0"/>
              <a:ea typeface="宋体" panose="02010600030101010101" pitchFamily="2" charset="-122"/>
              <a:sym typeface="宋体" panose="02010600030101010101" pitchFamily="2" charset="-122"/>
            </a:endParaRPr>
          </a:p>
        </p:txBody>
      </p:sp>
      <p:sp>
        <p:nvSpPr>
          <p:cNvPr id="4100" name="幻灯片图像占位符 3"/>
          <p:cNvSpPr>
            <a:spLocks noGrp="1" noRot="1" noChangeAspect="1"/>
          </p:cNvSpPr>
          <p:nvPr>
            <p:ph type="sldImg"/>
          </p:nvPr>
        </p:nvSpPr>
        <p:spPr>
          <a:xfrm>
            <a:off x="381000" y="685800"/>
            <a:ext cx="6096000" cy="3429000"/>
          </a:xfrm>
          <a:prstGeom prst="rect">
            <a:avLst/>
          </a:prstGeom>
          <a:noFill/>
          <a:ln w="9525">
            <a:noFill/>
          </a:ln>
        </p:spPr>
      </p:sp>
      <p:sp>
        <p:nvSpPr>
          <p:cNvPr id="4101" name="备注占位符 4"/>
          <p:cNvSpPr>
            <a:spLocks noGrp="1" noRot="1" noChangeAspect="1"/>
          </p:cNvSpPr>
          <p:nvPr/>
        </p:nvSpPr>
        <p:spPr>
          <a:xfrm>
            <a:off x="685800" y="4343400"/>
            <a:ext cx="5486400" cy="4114800"/>
          </a:xfrm>
          <a:prstGeom prst="rect">
            <a:avLst/>
          </a:prstGeom>
          <a:noFill/>
          <a:ln w="9525">
            <a:noFill/>
          </a:ln>
        </p:spPr>
        <p:txBody>
          <a:bodyPr wrap="square" anchor="t" anchorCtr="0"/>
          <a:p>
            <a:pPr lvl="0" eaLnBrk="0" hangingPunct="0"/>
            <a:r>
              <a:rPr lang="zh-CN" altLang="en-US"/>
              <a:t>单击此处编辑母版文本样式</a:t>
            </a:r>
            <a:endParaRPr lang="zh-CN" altLang="en-US"/>
          </a:p>
          <a:p>
            <a:pPr lvl="1" indent="0" eaLnBrk="0" hangingPunct="0"/>
            <a:r>
              <a:rPr lang="zh-CN" altLang="en-US"/>
              <a:t>第二级</a:t>
            </a:r>
            <a:endParaRPr lang="zh-CN" altLang="en-US"/>
          </a:p>
          <a:p>
            <a:pPr lvl="2" indent="0" eaLnBrk="0" hangingPunct="0"/>
            <a:r>
              <a:rPr lang="zh-CN" altLang="en-US"/>
              <a:t>第三级</a:t>
            </a:r>
            <a:endParaRPr lang="zh-CN" altLang="en-US"/>
          </a:p>
          <a:p>
            <a:pPr lvl="3" indent="0" eaLnBrk="0" hangingPunct="0"/>
            <a:r>
              <a:rPr lang="zh-CN" altLang="en-US"/>
              <a:t>第四级</a:t>
            </a:r>
            <a:endParaRPr lang="zh-CN" altLang="en-US"/>
          </a:p>
          <a:p>
            <a:pPr lvl="4" indent="0" eaLnBrk="0" hangingPunct="0"/>
            <a:r>
              <a:rPr lang="zh-CN" altLang="en-US"/>
              <a:t>第五级</a:t>
            </a:r>
            <a:endParaRPr lang="zh-CN" altLang="en-US"/>
          </a:p>
        </p:txBody>
      </p:sp>
      <p:sp>
        <p:nvSpPr>
          <p:cNvPr id="4102" name="页脚占位符 5"/>
          <p:cNvSpPr>
            <a:spLocks noGrp="1"/>
          </p:cNvSpPr>
          <p:nvPr>
            <p:ph type="ftr" sz="quarter" idx="4"/>
          </p:nvPr>
        </p:nvSpPr>
        <p:spPr>
          <a:xfrm>
            <a:off x="0" y="8685213"/>
            <a:ext cx="2970213" cy="457200"/>
          </a:xfrm>
          <a:prstGeom prst="rect">
            <a:avLst/>
          </a:prstGeom>
          <a:noFill/>
          <a:ln w="9525">
            <a:noFill/>
          </a:ln>
        </p:spPr>
        <p:txBody>
          <a:bodyPr vert="horz" anchor="b" anchorCtr="0"/>
          <a:p>
            <a:pPr marL="0" lvl="0" indent="0" algn="l" eaLnBrk="1" fontAlgn="base" latinLnBrk="0" hangingPunct="1">
              <a:lnSpc>
                <a:spcPct val="100000"/>
              </a:lnSpc>
              <a:spcBef>
                <a:spcPct val="0"/>
              </a:spcBef>
              <a:spcAft>
                <a:spcPct val="0"/>
              </a:spcAft>
              <a:buNone/>
            </a:pPr>
            <a:endParaRPr sz="1200" b="1" i="1" strike="noStrike" baseline="0" noProof="1">
              <a:solidFill>
                <a:schemeClr val="tx1"/>
              </a:solidFill>
              <a:latin typeface="Calibri" panose="020F0502020204030204" pitchFamily="2" charset="0"/>
              <a:ea typeface="宋体" panose="02010600030101010101" pitchFamily="2" charset="-122"/>
            </a:endParaRPr>
          </a:p>
        </p:txBody>
      </p:sp>
      <p:sp>
        <p:nvSpPr>
          <p:cNvPr id="4103" name="灯片编号占位符 6"/>
          <p:cNvSpPr>
            <a:spLocks noGrp="1"/>
          </p:cNvSpPr>
          <p:nvPr>
            <p:ph type="sldNum" sz="quarter" idx="5"/>
          </p:nvPr>
        </p:nvSpPr>
        <p:spPr>
          <a:xfrm>
            <a:off x="3883025" y="8685213"/>
            <a:ext cx="2973388" cy="457200"/>
          </a:xfrm>
          <a:prstGeom prst="rect">
            <a:avLst/>
          </a:prstGeom>
          <a:noFill/>
          <a:ln w="9525">
            <a:noFill/>
          </a:ln>
        </p:spPr>
        <p:txBody>
          <a:bodyPr vert="horz" wrap="square" anchor="b" anchorCtr="0"/>
          <a:p>
            <a:pPr lvl="0" algn="r" eaLnBrk="1" fontAlgn="base" hangingPunct="1"/>
            <a:fld id="{9A0DB2DC-4C9A-4742-B13C-FB6460FD3503}" type="slidenum">
              <a:rPr lang="zh-CN" altLang="en-US" sz="1200" strike="noStrike" noProof="1" dirty="0">
                <a:latin typeface="Calibri" panose="020F0502020204030204" pitchFamily="2" charset="0"/>
                <a:ea typeface="宋体" panose="02010600030101010101" pitchFamily="2" charset="-122"/>
                <a:cs typeface="+mn-cs"/>
              </a:rPr>
            </a:fld>
            <a:endParaRPr lang="zh-CN" altLang="en-US" sz="1200" strike="noStrike" noProof="1" dirty="0"/>
          </a:p>
        </p:txBody>
      </p:sp>
    </p:spTree>
  </p:cSld>
  <p:clrMap bg1="lt1" tx1="dk1" bg2="lt2" tx2="dk2" accent1="accent1" accent2="accent2" accent3="accent3" accent4="accent4" accent5="accent5" accent6="accent6" hlink="hlink" folHlink="folHlink"/>
  <p:hf sldNum="0" hdr="0" ftr="0" dt="0"/>
  <p:notesStyle>
    <a:lvl1pPr lvl="0" defTabSz="0" fontAlgn="base">
      <a:defRPr sz="1200" kern="1200"/>
    </a:lvl1pPr>
    <a:lvl2pPr marL="0" lvl="1" indent="0" defTabSz="0" fontAlgn="base">
      <a:defRPr sz="1200" kern="1200"/>
    </a:lvl2pPr>
    <a:lvl3pPr marL="0" lvl="2" indent="0" defTabSz="0" fontAlgn="base">
      <a:defRPr sz="1200" kern="1200"/>
    </a:lvl3pPr>
    <a:lvl4pPr marL="0" lvl="3" indent="0" defTabSz="0" fontAlgn="base">
      <a:defRPr sz="1200" kern="1200"/>
    </a:lvl4pPr>
    <a:lvl5pPr marL="0" lvl="4" indent="0" defTabSz="0" fontAlgn="base">
      <a:defRPr sz="1200" kern="1200"/>
    </a:lvl5pPr>
    <a:lvl6pPr marL="2286000" lvl="5" indent="0" defTabSz="0" fontAlgn="base">
      <a:defRPr sz="1200" kern="1200"/>
    </a:lvl6pPr>
    <a:lvl7pPr marL="2743200" lvl="6" indent="0" defTabSz="0" fontAlgn="base">
      <a:defRPr sz="1200" kern="1200"/>
    </a:lvl7pPr>
    <a:lvl8pPr marL="3200400" lvl="7" indent="0" defTabSz="0" fontAlgn="base">
      <a:defRPr sz="1200" kern="1200"/>
    </a:lvl8pPr>
    <a:lvl9pPr marL="3657600" lvl="8" indent="0" defTabSz="0" fontAlgn="base">
      <a:defRPr sz="1200" kern="1200"/>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4500"/>
            </a:lvl1pPr>
          </a:lstStyle>
          <a:p>
            <a:pPr fontAlgn="auto"/>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2701529"/>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strike="noStrike" noProof="1">
              <a:sym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strike="noStrike" noProof="1">
              <a:sym typeface="MS PGothic" panose="020B0600070205080204" charset="-128"/>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strike="noStrike" noProof="1">
              <a:sym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strike="noStrike" noProof="1">
              <a:sym typeface="MS PGothic" panose="020B0600070205080204" charset="-128"/>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6375"/>
            <a:ext cx="2057400" cy="4387850"/>
          </a:xfrm>
        </p:spPr>
        <p:txBody>
          <a:bodyPr vert="eaVert"/>
          <a:lstStyle/>
          <a:p>
            <a:pPr fontAlgn="auto"/>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06375"/>
            <a:ext cx="6052930" cy="4387850"/>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strike="noStrike" noProof="1">
              <a:sym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strike="noStrike" noProof="1">
              <a:sym typeface="MS PGothic" panose="020B0600070205080204" charset="-128"/>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4500"/>
            </a:lvl1pPr>
          </a:lstStyle>
          <a:p>
            <a:pPr fontAlgn="auto"/>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2701529"/>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fld id="{BB962C8B-B14F-4D97-AF65-F5344CB8AC3E}" type="datetime1">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strike="noStrike" noProof="1">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fld id="{BB962C8B-B14F-4D97-AF65-F5344CB8AC3E}" type="datetime1">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strike="noStrike" noProof="1">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304"/>
            <a:ext cx="7886700" cy="2139553"/>
          </a:xfrm>
        </p:spPr>
        <p:txBody>
          <a:bodyPr anchor="b"/>
          <a:lstStyle>
            <a:lvl1pPr>
              <a:defRPr sz="4500"/>
            </a:lvl1p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3442097"/>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fld id="{BB962C8B-B14F-4D97-AF65-F5344CB8AC3E}" type="datetime1">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strike="noStrike" noProof="1">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28650" y="1368425"/>
            <a:ext cx="3864483" cy="32639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0867" y="1368425"/>
            <a:ext cx="3864483" cy="32639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fld id="{BB962C8B-B14F-4D97-AF65-F5344CB8AC3E}" type="datetime1">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strike="noStrike" noProof="1">
              <a:ea typeface="宋体" panose="02010600030101010101" pitchFamily="2" charset="-122"/>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44"/>
            <a:ext cx="7886700" cy="994172"/>
          </a:xfrm>
        </p:spPr>
        <p:txBody>
          <a:body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333829"/>
            <a:ext cx="3655181" cy="617934"/>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1999034"/>
            <a:ext cx="3655181" cy="264321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333829"/>
            <a:ext cx="3673182" cy="617934"/>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1999034"/>
            <a:ext cx="3673182" cy="264321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fld id="{BB962C8B-B14F-4D97-AF65-F5344CB8AC3E}" type="datetime1">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8" name="页脚占位符 7"/>
          <p:cNvSpPr>
            <a:spLocks noGrp="1"/>
          </p:cNvSpPr>
          <p:nvPr>
            <p:ph type="ftr" sz="quarter" idx="11"/>
          </p:nvPr>
        </p:nvSpPr>
        <p:spPr/>
        <p:txBody>
          <a:bodyPr/>
          <a:p>
            <a:pPr lvl="0" fontAlgn="base"/>
            <a:endParaRPr strike="noStrike" noProof="1">
              <a:ea typeface="宋体" panose="02010600030101010101" pitchFamily="2" charset="-122"/>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fld id="{BB962C8B-B14F-4D97-AF65-F5344CB8AC3E}" type="datetime1">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4" name="页脚占位符 3"/>
          <p:cNvSpPr>
            <a:spLocks noGrp="1"/>
          </p:cNvSpPr>
          <p:nvPr>
            <p:ph type="ftr" sz="quarter" idx="11"/>
          </p:nvPr>
        </p:nvSpPr>
        <p:spPr/>
        <p:txBody>
          <a:bodyPr/>
          <a:p>
            <a:pPr lvl="0" fontAlgn="base"/>
            <a:endParaRPr strike="noStrike" noProof="1">
              <a:ea typeface="宋体" panose="02010600030101010101" pitchFamily="2" charset="-122"/>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fld id="{BB962C8B-B14F-4D97-AF65-F5344CB8AC3E}" type="datetime1">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3" name="页脚占位符 2"/>
          <p:cNvSpPr>
            <a:spLocks noGrp="1"/>
          </p:cNvSpPr>
          <p:nvPr>
            <p:ph type="ftr" sz="quarter" idx="11"/>
          </p:nvPr>
        </p:nvSpPr>
        <p:spPr/>
        <p:txBody>
          <a:bodyPr/>
          <a:p>
            <a:pPr lvl="0" fontAlgn="base"/>
            <a:endParaRPr strike="noStrike" noProof="1">
              <a:ea typeface="宋体" panose="02010600030101010101" pitchFamily="2" charset="-122"/>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2400"/>
            </a:lvl1p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fld id="{BB962C8B-B14F-4D97-AF65-F5344CB8AC3E}" type="datetime1">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strike="noStrike" noProof="1">
              <a:ea typeface="宋体" panose="02010600030101010101" pitchFamily="2" charset="-122"/>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strike="noStrike" noProof="1">
              <a:sym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strike="noStrike" noProof="1">
              <a:sym typeface="MS PGothic" panose="020B0600070205080204" charset="-128"/>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transition spd="slow">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3124012" cy="1200150"/>
          </a:xfrm>
        </p:spPr>
        <p:txBody>
          <a:bodyPr anchor="b"/>
          <a:lstStyle>
            <a:lvl1pPr>
              <a:defRPr sz="2400"/>
            </a:lvl1pPr>
          </a:lstStyle>
          <a:p>
            <a:pPr fontAlgn="auto"/>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342901"/>
            <a:ext cx="4629150" cy="4052888"/>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1543050"/>
            <a:ext cx="3124012" cy="2858691"/>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fld id="{BB962C8B-B14F-4D97-AF65-F5344CB8AC3E}" type="datetime1">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strike="noStrike" noProof="1">
              <a:ea typeface="宋体" panose="02010600030101010101" pitchFamily="2" charset="-122"/>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fld id="{BB962C8B-B14F-4D97-AF65-F5344CB8AC3E}" type="datetime1">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strike="noStrike" noProof="1">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273050"/>
            <a:ext cx="1971675" cy="4359275"/>
          </a:xfrm>
        </p:spPr>
        <p:txBody>
          <a:bodyPr vert="eaVert"/>
          <a:lstStyle/>
          <a:p>
            <a:pPr fontAlgn="auto"/>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628650" y="273050"/>
            <a:ext cx="5800725" cy="435927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fld id="{BB962C8B-B14F-4D97-AF65-F5344CB8AC3E}" type="datetime1">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strike="noStrike" noProof="1">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a:prstGeom prst="rect">
            <a:avLst/>
          </a:prstGeom>
        </p:spPr>
        <p:txBody>
          <a:bodyPr anchor="b"/>
          <a:lstStyle>
            <a:lvl1pPr algn="ctr">
              <a:defRPr sz="4500"/>
            </a:lvl1pPr>
          </a:lstStyle>
          <a:p>
            <a:pPr fontAlgn="auto"/>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2701529"/>
            <a:ext cx="6858000" cy="124182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457200" y="1600200"/>
            <a:ext cx="8229600" cy="4526280"/>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304"/>
            <a:ext cx="7886700" cy="2139553"/>
          </a:xfrm>
          <a:prstGeom prst="rect">
            <a:avLst/>
          </a:prstGeom>
        </p:spPr>
        <p:txBody>
          <a:bodyPr anchor="b"/>
          <a:lstStyle>
            <a:lvl1pPr>
              <a:defRPr sz="4500"/>
            </a:lvl1p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3442097"/>
            <a:ext cx="7886700" cy="1125140"/>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28650" y="1369219"/>
            <a:ext cx="3886200" cy="3263504"/>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29150" y="1369219"/>
            <a:ext cx="3886200" cy="3263504"/>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44"/>
            <a:ext cx="7886700" cy="994172"/>
          </a:xfrm>
          <a:prstGeom prst="rect">
            <a:avLst/>
          </a:prstGeom>
        </p:spPr>
        <p:txBody>
          <a:body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333829"/>
            <a:ext cx="3655181" cy="617934"/>
          </a:xfrm>
          <a:prstGeom prst="rect">
            <a:avLst/>
          </a:prstGeo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1999034"/>
            <a:ext cx="3655181" cy="2643213"/>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333829"/>
            <a:ext cx="3673182" cy="617934"/>
          </a:xfrm>
          <a:prstGeom prst="rect">
            <a:avLst/>
          </a:prstGeo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1999034"/>
            <a:ext cx="3673182" cy="2643213"/>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pPr fontAlgn="auto"/>
            <a:r>
              <a:rPr lang="zh-CN" altLang="en-US" strike="noStrike" noProof="1" smtClean="0"/>
              <a:t>单击此处编辑母版标题样式</a:t>
            </a:r>
            <a:endParaRPr lang="zh-CN" altLang="en-US" strike="noStrike" noProof="1"/>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304"/>
            <a:ext cx="7886700" cy="2139553"/>
          </a:xfrm>
        </p:spPr>
        <p:txBody>
          <a:bodyPr anchor="b"/>
          <a:lstStyle>
            <a:lvl1pPr>
              <a:defRPr sz="4500"/>
            </a:lvl1p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3442097"/>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strike="noStrike" noProof="1">
              <a:sym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strike="noStrike" noProof="1">
              <a:sym typeface="MS PGothic" panose="020B0600070205080204" charset="-128"/>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transition spd="slow">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a:prstGeom prst="rect">
            <a:avLst/>
          </a:prstGeom>
        </p:spPr>
        <p:txBody>
          <a:bodyPr anchor="b"/>
          <a:lstStyle>
            <a:lvl1pPr>
              <a:defRPr sz="2400"/>
            </a:lvl1p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740569"/>
            <a:ext cx="4629150" cy="3655219"/>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1543050"/>
            <a:ext cx="2949178" cy="2858691"/>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3124012" cy="1200150"/>
          </a:xfrm>
          <a:prstGeom prst="rect">
            <a:avLst/>
          </a:prstGeom>
        </p:spPr>
        <p:txBody>
          <a:bodyPr anchor="b"/>
          <a:lstStyle>
            <a:lvl1pPr>
              <a:defRPr sz="2400"/>
            </a:lvl1pPr>
          </a:lstStyle>
          <a:p>
            <a:pPr fontAlgn="auto"/>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342901"/>
            <a:ext cx="4629150" cy="4052888"/>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1543050"/>
            <a:ext cx="3124012" cy="2858691"/>
          </a:xfrm>
          <a:prstGeom prst="rect">
            <a:avLst/>
          </a:prstGeo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pPr fontAlgn="auto"/>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1600200"/>
            <a:ext cx="8229600" cy="4526280"/>
          </a:xfrm>
          <a:prstGeom prst="rect">
            <a:avLst/>
          </a:prstGeo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273844"/>
            <a:ext cx="1971675" cy="4358879"/>
          </a:xfrm>
          <a:prstGeom prst="rect">
            <a:avLst/>
          </a:prstGeom>
        </p:spPr>
        <p:txBody>
          <a:bodyPr vert="eaVert"/>
          <a:lstStyle/>
          <a:p>
            <a:pPr fontAlgn="auto"/>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628650" y="273844"/>
            <a:ext cx="5800725" cy="4358879"/>
          </a:xfrm>
          <a:prstGeom prst="rect">
            <a:avLst/>
          </a:prstGeo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4500"/>
            </a:lvl1pPr>
          </a:lstStyle>
          <a:p>
            <a:pPr fontAlgn="auto"/>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2701529"/>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strike="noStrike" noProof="1">
              <a:sym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strike="noStrike" noProof="1">
              <a:sym typeface="MS PGothic" panose="020B0600070205080204" charset="-128"/>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transition spd="slow">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strike="noStrike" noProof="1">
              <a:sym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strike="noStrike" noProof="1">
              <a:sym typeface="MS PGothic" panose="020B0600070205080204" charset="-128"/>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transition spd="slow">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304"/>
            <a:ext cx="7886700" cy="2139553"/>
          </a:xfrm>
        </p:spPr>
        <p:txBody>
          <a:bodyPr anchor="b"/>
          <a:lstStyle>
            <a:lvl1pPr>
              <a:defRPr sz="4500"/>
            </a:lvl1p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3442097"/>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strike="noStrike" noProof="1">
              <a:sym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strike="noStrike" noProof="1">
              <a:sym typeface="MS PGothic" panose="020B0600070205080204" charset="-128"/>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transition spd="slow">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200150"/>
            <a:ext cx="4032504" cy="33940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200150"/>
            <a:ext cx="4032504" cy="33940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strike="noStrike" noProof="1">
              <a:sym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strike="noStrike" noProof="1">
              <a:sym typeface="MS PGothic" panose="020B0600070205080204" charset="-128"/>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transition spd="slow">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44"/>
            <a:ext cx="7886700" cy="994172"/>
          </a:xfrm>
        </p:spPr>
        <p:txBody>
          <a:body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333829"/>
            <a:ext cx="3655181" cy="617934"/>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1999034"/>
            <a:ext cx="3655181" cy="264321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333829"/>
            <a:ext cx="3673182" cy="617934"/>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1999034"/>
            <a:ext cx="3673182" cy="264321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strike="noStrike" noProof="1">
              <a:sym typeface="宋体" panose="02010600030101010101" pitchFamily="2" charset="-122"/>
            </a:endParaRPr>
          </a:p>
        </p:txBody>
      </p:sp>
      <p:sp>
        <p:nvSpPr>
          <p:cNvPr id="8" name="页脚占位符 7"/>
          <p:cNvSpPr>
            <a:spLocks noGrp="1"/>
          </p:cNvSpPr>
          <p:nvPr>
            <p:ph type="ftr" sz="quarter" idx="11"/>
          </p:nvPr>
        </p:nvSpPr>
        <p:spPr/>
        <p:txBody>
          <a:bodyPr/>
          <a:p>
            <a:pPr lvl="0" fontAlgn="base"/>
            <a:endParaRPr strike="noStrike" noProof="1">
              <a:sym typeface="MS PGothic" panose="020B0600070205080204" charset="-128"/>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transition spd="slow">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strike="noStrike" noProof="1">
              <a:sym typeface="宋体" panose="02010600030101010101" pitchFamily="2" charset="-122"/>
            </a:endParaRPr>
          </a:p>
        </p:txBody>
      </p:sp>
      <p:sp>
        <p:nvSpPr>
          <p:cNvPr id="4" name="页脚占位符 3"/>
          <p:cNvSpPr>
            <a:spLocks noGrp="1"/>
          </p:cNvSpPr>
          <p:nvPr>
            <p:ph type="ftr" sz="quarter" idx="11"/>
          </p:nvPr>
        </p:nvSpPr>
        <p:spPr/>
        <p:txBody>
          <a:bodyPr/>
          <a:p>
            <a:pPr lvl="0" fontAlgn="base"/>
            <a:endParaRPr strike="noStrike" noProof="1">
              <a:sym typeface="MS PGothic" panose="020B0600070205080204" charset="-128"/>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200150"/>
            <a:ext cx="4032504" cy="33940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200150"/>
            <a:ext cx="4032504" cy="33940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strike="noStrike" noProof="1">
              <a:sym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strike="noStrike" noProof="1">
              <a:sym typeface="MS PGothic" panose="020B0600070205080204" charset="-128"/>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transition spd="slow">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strike="noStrike" noProof="1">
              <a:sym typeface="宋体" panose="02010600030101010101" pitchFamily="2" charset="-122"/>
            </a:endParaRPr>
          </a:p>
        </p:txBody>
      </p:sp>
      <p:sp>
        <p:nvSpPr>
          <p:cNvPr id="3" name="页脚占位符 2"/>
          <p:cNvSpPr>
            <a:spLocks noGrp="1"/>
          </p:cNvSpPr>
          <p:nvPr>
            <p:ph type="ftr" sz="quarter" idx="11"/>
          </p:nvPr>
        </p:nvSpPr>
        <p:spPr/>
        <p:txBody>
          <a:bodyPr/>
          <a:p>
            <a:pPr lvl="0" fontAlgn="base"/>
            <a:endParaRPr strike="noStrike" noProof="1">
              <a:sym typeface="MS PGothic" panose="020B0600070205080204" charset="-128"/>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transition spd="slow">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2400"/>
            </a:lvl1p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strike="noStrike" noProof="1">
              <a:sym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strike="noStrike" noProof="1">
              <a:sym typeface="MS PGothic" panose="020B0600070205080204" charset="-128"/>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transition spd="slow">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3124012" cy="1200150"/>
          </a:xfrm>
        </p:spPr>
        <p:txBody>
          <a:bodyPr anchor="b"/>
          <a:lstStyle>
            <a:lvl1pPr>
              <a:defRPr sz="2400"/>
            </a:lvl1pPr>
          </a:lstStyle>
          <a:p>
            <a:pPr fontAlgn="auto"/>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342901"/>
            <a:ext cx="4629150" cy="4052888"/>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1543050"/>
            <a:ext cx="3124012" cy="2858691"/>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strike="noStrike" noProof="1">
              <a:sym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strike="noStrike" noProof="1">
              <a:sym typeface="MS PGothic" panose="020B0600070205080204" charset="-128"/>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transition spd="slow">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strike="noStrike" noProof="1">
              <a:sym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strike="noStrike" noProof="1">
              <a:sym typeface="MS PGothic" panose="020B0600070205080204" charset="-128"/>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transition spd="slow">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6375"/>
            <a:ext cx="2057400" cy="4387850"/>
          </a:xfrm>
        </p:spPr>
        <p:txBody>
          <a:bodyPr vert="eaVert"/>
          <a:lstStyle/>
          <a:p>
            <a:pPr fontAlgn="auto"/>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06375"/>
            <a:ext cx="6052930" cy="4387850"/>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strike="noStrike" noProof="1">
              <a:sym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strike="noStrike" noProof="1">
              <a:sym typeface="MS PGothic" panose="020B0600070205080204" charset="-128"/>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44"/>
            <a:ext cx="7886700" cy="994172"/>
          </a:xfrm>
        </p:spPr>
        <p:txBody>
          <a:body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333829"/>
            <a:ext cx="3655181" cy="617934"/>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1999034"/>
            <a:ext cx="3655181" cy="264321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333829"/>
            <a:ext cx="3673182" cy="617934"/>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1999034"/>
            <a:ext cx="3673182" cy="264321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strike="noStrike" noProof="1">
              <a:sym typeface="宋体" panose="02010600030101010101" pitchFamily="2" charset="-122"/>
            </a:endParaRPr>
          </a:p>
        </p:txBody>
      </p:sp>
      <p:sp>
        <p:nvSpPr>
          <p:cNvPr id="8" name="页脚占位符 7"/>
          <p:cNvSpPr>
            <a:spLocks noGrp="1"/>
          </p:cNvSpPr>
          <p:nvPr>
            <p:ph type="ftr" sz="quarter" idx="11"/>
          </p:nvPr>
        </p:nvSpPr>
        <p:spPr/>
        <p:txBody>
          <a:bodyPr/>
          <a:p>
            <a:pPr lvl="0" fontAlgn="base"/>
            <a:endParaRPr strike="noStrike" noProof="1">
              <a:sym typeface="MS PGothic" panose="020B0600070205080204" charset="-128"/>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strike="noStrike" noProof="1">
              <a:sym typeface="宋体" panose="02010600030101010101" pitchFamily="2" charset="-122"/>
            </a:endParaRPr>
          </a:p>
        </p:txBody>
      </p:sp>
      <p:sp>
        <p:nvSpPr>
          <p:cNvPr id="4" name="页脚占位符 3"/>
          <p:cNvSpPr>
            <a:spLocks noGrp="1"/>
          </p:cNvSpPr>
          <p:nvPr>
            <p:ph type="ftr" sz="quarter" idx="11"/>
          </p:nvPr>
        </p:nvSpPr>
        <p:spPr/>
        <p:txBody>
          <a:bodyPr/>
          <a:p>
            <a:pPr lvl="0" fontAlgn="base"/>
            <a:endParaRPr strike="noStrike" noProof="1">
              <a:sym typeface="MS PGothic" panose="020B0600070205080204" charset="-128"/>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strike="noStrike" noProof="1">
              <a:sym typeface="宋体" panose="02010600030101010101" pitchFamily="2" charset="-122"/>
            </a:endParaRPr>
          </a:p>
        </p:txBody>
      </p:sp>
      <p:sp>
        <p:nvSpPr>
          <p:cNvPr id="3" name="页脚占位符 2"/>
          <p:cNvSpPr>
            <a:spLocks noGrp="1"/>
          </p:cNvSpPr>
          <p:nvPr>
            <p:ph type="ftr" sz="quarter" idx="11"/>
          </p:nvPr>
        </p:nvSpPr>
        <p:spPr/>
        <p:txBody>
          <a:bodyPr/>
          <a:p>
            <a:pPr lvl="0" fontAlgn="base"/>
            <a:endParaRPr strike="noStrike" noProof="1">
              <a:sym typeface="MS PGothic" panose="020B0600070205080204" charset="-128"/>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2400"/>
            </a:lvl1p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strike="noStrike" noProof="1">
              <a:sym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strike="noStrike" noProof="1">
              <a:sym typeface="MS PGothic" panose="020B0600070205080204" charset="-128"/>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3124012" cy="1200150"/>
          </a:xfrm>
        </p:spPr>
        <p:txBody>
          <a:bodyPr anchor="b"/>
          <a:lstStyle>
            <a:lvl1pPr>
              <a:defRPr sz="2400"/>
            </a:lvl1pPr>
          </a:lstStyle>
          <a:p>
            <a:pPr fontAlgn="auto"/>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342901"/>
            <a:ext cx="4629150" cy="4052888"/>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1543050"/>
            <a:ext cx="3124012" cy="2858691"/>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strike="noStrike" noProof="1">
              <a:sym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strike="noStrike" noProof="1">
              <a:sym typeface="MS PGothic" panose="020B0600070205080204" charset="-128"/>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3" Type="http://schemas.openxmlformats.org/officeDocument/2006/relationships/theme" Target="../theme/theme3.xml"/><Relationship Id="rId12" Type="http://schemas.openxmlformats.org/officeDocument/2006/relationships/image" Target="../media/image2.jpeg"/><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9" Type="http://schemas.openxmlformats.org/officeDocument/2006/relationships/slideLayout" Target="../slideLayouts/slideLayout42.xml"/><Relationship Id="rId8" Type="http://schemas.openxmlformats.org/officeDocument/2006/relationships/slideLayout" Target="../slideLayouts/slideLayout41.xml"/><Relationship Id="rId7" Type="http://schemas.openxmlformats.org/officeDocument/2006/relationships/slideLayout" Target="../slideLayouts/slideLayout40.xml"/><Relationship Id="rId6" Type="http://schemas.openxmlformats.org/officeDocument/2006/relationships/slideLayout" Target="../slideLayouts/slideLayout39.xml"/><Relationship Id="rId5" Type="http://schemas.openxmlformats.org/officeDocument/2006/relationships/slideLayout" Target="../slideLayouts/slideLayout38.xml"/><Relationship Id="rId4" Type="http://schemas.openxmlformats.org/officeDocument/2006/relationships/slideLayout" Target="../slideLayouts/slideLayout37.xml"/><Relationship Id="rId3" Type="http://schemas.openxmlformats.org/officeDocument/2006/relationships/slideLayout" Target="../slideLayouts/slideLayout36.xml"/><Relationship Id="rId2" Type="http://schemas.openxmlformats.org/officeDocument/2006/relationships/slideLayout" Target="../slideLayouts/slideLayout35.xml"/><Relationship Id="rId13" Type="http://schemas.openxmlformats.org/officeDocument/2006/relationships/theme" Target="../theme/theme4.xml"/><Relationship Id="rId12" Type="http://schemas.openxmlformats.org/officeDocument/2006/relationships/image" Target="../media/image1.jpeg"/><Relationship Id="rId11" Type="http://schemas.openxmlformats.org/officeDocument/2006/relationships/slideLayout" Target="../slideLayouts/slideLayout44.xml"/><Relationship Id="rId10" Type="http://schemas.openxmlformats.org/officeDocument/2006/relationships/slideLayout" Target="../slideLayouts/slideLayout43.xml"/><Relationship Id="rId1"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1026" name="标题占位符 1"/>
          <p:cNvSpPr>
            <a:spLocks noGrp="1"/>
          </p:cNvSpPr>
          <p:nvPr>
            <p:ph type="title"/>
          </p:nvPr>
        </p:nvSpPr>
        <p:spPr>
          <a:xfrm>
            <a:off x="457200" y="206375"/>
            <a:ext cx="8229600" cy="85725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2"/>
          <p:cNvSpPr>
            <a:spLocks noGrp="1"/>
          </p:cNvSpPr>
          <p:nvPr>
            <p:ph type="body"/>
          </p:nvPr>
        </p:nvSpPr>
        <p:spPr>
          <a:xfrm>
            <a:off x="457200" y="1200150"/>
            <a:ext cx="8229600" cy="3394075"/>
          </a:xfrm>
          <a:prstGeom prst="rect">
            <a:avLst/>
          </a:prstGeom>
          <a:noFill/>
          <a:ln w="9525">
            <a:noFill/>
          </a:ln>
        </p:spPr>
        <p:txBody>
          <a:bodyPr anchor="t" anchorCtr="0"/>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3"/>
          <p:cNvSpPr>
            <a:spLocks noGrp="1"/>
          </p:cNvSpPr>
          <p:nvPr>
            <p:ph type="dt" sz="half" idx="2"/>
          </p:nvPr>
        </p:nvSpPr>
        <p:spPr>
          <a:xfrm>
            <a:off x="457200" y="4767263"/>
            <a:ext cx="2133600" cy="274638"/>
          </a:xfrm>
          <a:prstGeom prst="rect">
            <a:avLst/>
          </a:prstGeom>
          <a:noFill/>
          <a:ln w="9525">
            <a:noFill/>
          </a:ln>
        </p:spPr>
        <p:txBody>
          <a:bodyPr vert="horz" wrap="square" anchor="ctr" anchorCtr="0"/>
          <a:lstStyle>
            <a:lvl1pPr>
              <a:defRPr sz="1200">
                <a:solidFill>
                  <a:srgbClr val="898989"/>
                </a:solidFill>
                <a:latin typeface="Calibri" panose="020F0502020204030204" pitchFamily="2" charset="0"/>
                <a:ea typeface="宋体" panose="02010600030101010101" pitchFamily="2" charset="-122"/>
              </a:defRPr>
            </a:lvl1pPr>
          </a:lstStyle>
          <a:p>
            <a:pPr lvl="0" fontAlgn="base"/>
            <a:endParaRPr strike="noStrike" noProof="1">
              <a:sym typeface="宋体" panose="02010600030101010101" pitchFamily="2" charset="-122"/>
            </a:endParaRPr>
          </a:p>
        </p:txBody>
      </p:sp>
      <p:sp>
        <p:nvSpPr>
          <p:cNvPr id="1029" name="页脚占位符 4"/>
          <p:cNvSpPr>
            <a:spLocks noGrp="1"/>
          </p:cNvSpPr>
          <p:nvPr>
            <p:ph type="ftr" sz="quarter" idx="3"/>
          </p:nvPr>
        </p:nvSpPr>
        <p:spPr>
          <a:xfrm>
            <a:off x="3124200" y="4767263"/>
            <a:ext cx="2895600" cy="274638"/>
          </a:xfrm>
          <a:prstGeom prst="rect">
            <a:avLst/>
          </a:prstGeom>
          <a:noFill/>
          <a:ln w="9525">
            <a:noFill/>
          </a:ln>
        </p:spPr>
        <p:txBody>
          <a:bodyPr vert="horz" anchor="ctr" anchorCtr="0"/>
          <a:lstStyle>
            <a:lvl1pPr algn="ctr" fontAlgn="base">
              <a:defRPr sz="1200">
                <a:solidFill>
                  <a:srgbClr val="898989"/>
                </a:solidFill>
                <a:latin typeface="Calibri" panose="020F0502020204030204" pitchFamily="2" charset="0"/>
                <a:ea typeface="宋体" panose="02010600030101010101" pitchFamily="2" charset="-122"/>
              </a:defRPr>
            </a:lvl1pPr>
          </a:lstStyle>
          <a:p>
            <a:pPr lvl="0" fontAlgn="base"/>
            <a:endParaRPr strike="noStrike" noProof="1">
              <a:sym typeface="MS PGothic" panose="020B0600070205080204" charset="-128"/>
            </a:endParaRPr>
          </a:p>
        </p:txBody>
      </p:sp>
      <p:sp>
        <p:nvSpPr>
          <p:cNvPr id="1030" name="灯片编号占位符 5"/>
          <p:cNvSpPr>
            <a:spLocks noGrp="1"/>
          </p:cNvSpPr>
          <p:nvPr>
            <p:ph type="sldNum" sz="quarter" idx="4"/>
          </p:nvPr>
        </p:nvSpPr>
        <p:spPr>
          <a:xfrm>
            <a:off x="6553200" y="4767263"/>
            <a:ext cx="2133600" cy="274638"/>
          </a:xfrm>
          <a:prstGeom prst="rect">
            <a:avLst/>
          </a:prstGeom>
          <a:noFill/>
          <a:ln w="9525">
            <a:noFill/>
          </a:ln>
        </p:spPr>
        <p:txBody>
          <a:bodyPr vert="horz" wrap="square" anchor="ctr" anchorCtr="0"/>
          <a:lstStyle>
            <a:lvl1pPr algn="r">
              <a:defRPr sz="1200">
                <a:solidFill>
                  <a:srgbClr val="898989"/>
                </a:solidFill>
              </a:defRPr>
            </a:lvl1pPr>
          </a:lstStyle>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hf sldNum="0" hdr="0" ftr="0" dt="0"/>
  <p:txStyles>
    <p:titleStyle>
      <a:lvl1pPr marL="0" lvl="0" indent="0" algn="ctr" eaLnBrk="0" latinLnBrk="0" hangingPunct="0">
        <a:lnSpc>
          <a:spcPct val="100000"/>
        </a:lnSpc>
        <a:spcBef>
          <a:spcPct val="0"/>
        </a:spcBef>
        <a:spcAft>
          <a:spcPct val="0"/>
        </a:spcAft>
        <a:buNone/>
        <a:defRPr sz="4400" kern="1200">
          <a:solidFill>
            <a:schemeClr val="tx1"/>
          </a:solidFill>
          <a:latin typeface="+mj-lt"/>
          <a:ea typeface="+mj-ea"/>
          <a:cs typeface="+mj-cs"/>
          <a:sym typeface="宋体" panose="02010600030101010101" pitchFamily="2" charset="-122"/>
        </a:defRPr>
      </a:lvl1pPr>
    </p:titleStyle>
    <p:bodyStyle>
      <a:lvl1pPr marL="342900" lvl="0" indent="-342900" algn="l" defTabSz="0" eaLnBrk="0" fontAlgn="base" latinLnBrk="0" hangingPunct="0">
        <a:lnSpc>
          <a:spcPct val="100000"/>
        </a:lnSpc>
        <a:spcBef>
          <a:spcPct val="20000"/>
        </a:spcBef>
        <a:spcAft>
          <a:spcPct val="0"/>
        </a:spcAft>
        <a:buFont typeface="Arial" panose="020B0604020202020204" pitchFamily="34" charset="0"/>
        <a:buChar char="•"/>
        <a:defRPr sz="3200" kern="1200">
          <a:solidFill>
            <a:schemeClr val="tx1"/>
          </a:solidFill>
          <a:latin typeface="+mn-lt"/>
          <a:ea typeface="+mn-ea"/>
          <a:cs typeface="+mn-cs"/>
          <a:sym typeface="宋体" panose="02010600030101010101" pitchFamily="2" charset="-122"/>
        </a:defRPr>
      </a:lvl1pPr>
      <a:lvl2pPr marL="742950" lvl="1" indent="-285750" algn="l" defTabSz="0" eaLnBrk="0" fontAlgn="base" latinLnBrk="0" hangingPunct="0">
        <a:lnSpc>
          <a:spcPct val="100000"/>
        </a:lnSpc>
        <a:spcBef>
          <a:spcPct val="20000"/>
        </a:spcBef>
        <a:spcAft>
          <a:spcPct val="0"/>
        </a:spcAft>
        <a:buFont typeface="Arial" panose="020B0604020202020204" pitchFamily="34" charset="0"/>
        <a:buChar char="–"/>
        <a:defRPr sz="2800" kern="1200">
          <a:solidFill>
            <a:schemeClr val="tx1"/>
          </a:solidFill>
          <a:latin typeface="Calibri" panose="020F0502020204030204" pitchFamily="2" charset="0"/>
          <a:ea typeface="宋体" panose="02010600030101010101" pitchFamily="2" charset="-122"/>
          <a:cs typeface="+mn-cs"/>
          <a:sym typeface="Calibri" panose="020F0502020204030204" pitchFamily="2" charset="0"/>
        </a:defRPr>
      </a:lvl2pPr>
      <a:lvl3pPr marL="1143000" lvl="2" indent="-228600" algn="l" defTabSz="0" eaLnBrk="0" fontAlgn="base" latinLnBrk="0" hangingPunct="0">
        <a:lnSpc>
          <a:spcPct val="100000"/>
        </a:lnSpc>
        <a:spcBef>
          <a:spcPct val="20000"/>
        </a:spcBef>
        <a:spcAft>
          <a:spcPct val="0"/>
        </a:spcAft>
        <a:buFont typeface="Arial" panose="020B0604020202020204" pitchFamily="34" charset="0"/>
        <a:buChar char="•"/>
        <a:defRPr sz="2400" kern="1200">
          <a:solidFill>
            <a:schemeClr val="tx1"/>
          </a:solidFill>
          <a:latin typeface="Calibri" panose="020F0502020204030204" pitchFamily="2" charset="0"/>
          <a:ea typeface="宋体" panose="02010600030101010101" pitchFamily="2" charset="-122"/>
          <a:cs typeface="+mn-cs"/>
          <a:sym typeface="Calibri" panose="020F0502020204030204" pitchFamily="2" charset="0"/>
        </a:defRPr>
      </a:lvl3pPr>
      <a:lvl4pPr marL="1600200" lvl="3" indent="-228600" algn="l" defTabSz="0" eaLnBrk="0" fontAlgn="base" latinLnBrk="0" hangingPunct="0">
        <a:lnSpc>
          <a:spcPct val="10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2" charset="0"/>
          <a:ea typeface="宋体" panose="02010600030101010101" pitchFamily="2" charset="-122"/>
          <a:cs typeface="+mn-cs"/>
          <a:sym typeface="Calibri" panose="020F0502020204030204" pitchFamily="2" charset="0"/>
        </a:defRPr>
      </a:lvl4pPr>
      <a:lvl5pPr marL="2057400" lvl="4" indent="-228600" algn="l" defTabSz="0" eaLnBrk="0" fontAlgn="base" latinLnBrk="0" hangingPunct="0">
        <a:lnSpc>
          <a:spcPct val="10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2" charset="0"/>
          <a:ea typeface="宋体" panose="02010600030101010101" pitchFamily="2" charset="-122"/>
          <a:cs typeface="+mn-cs"/>
          <a:sym typeface="Calibri" panose="020F0502020204030204" pitchFamily="2" charset="0"/>
        </a:defRPr>
      </a:lvl5pPr>
      <a:lvl6pPr marL="2514600" lvl="5" indent="-228600" algn="l" defTabSz="0" eaLnBrk="0" fontAlgn="base" latinLnBrk="0" hangingPunct="0">
        <a:lnSpc>
          <a:spcPct val="10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2" charset="0"/>
          <a:ea typeface="宋体" panose="02010600030101010101" pitchFamily="2" charset="-122"/>
          <a:cs typeface="+mn-cs"/>
          <a:sym typeface="Calibri" panose="020F0502020204030204" pitchFamily="2" charset="0"/>
        </a:defRPr>
      </a:lvl6pPr>
      <a:lvl7pPr marL="2971800" lvl="6" indent="-228600" algn="l" defTabSz="0" eaLnBrk="0" fontAlgn="base" latinLnBrk="0" hangingPunct="0">
        <a:lnSpc>
          <a:spcPct val="10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2" charset="0"/>
          <a:ea typeface="宋体" panose="02010600030101010101" pitchFamily="2" charset="-122"/>
          <a:cs typeface="+mn-cs"/>
          <a:sym typeface="Calibri" panose="020F0502020204030204" pitchFamily="2" charset="0"/>
        </a:defRPr>
      </a:lvl7pPr>
      <a:lvl8pPr marL="3429000" lvl="7" indent="-228600" algn="l" defTabSz="0" eaLnBrk="0" fontAlgn="base" latinLnBrk="0" hangingPunct="0">
        <a:lnSpc>
          <a:spcPct val="10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2" charset="0"/>
          <a:ea typeface="宋体" panose="02010600030101010101" pitchFamily="2" charset="-122"/>
          <a:cs typeface="+mn-cs"/>
          <a:sym typeface="Calibri" panose="020F0502020204030204" pitchFamily="2" charset="0"/>
        </a:defRPr>
      </a:lvl8pPr>
      <a:lvl9pPr marL="3886200" lvl="8" indent="-228600" algn="l" defTabSz="0" eaLnBrk="0" fontAlgn="base" latinLnBrk="0" hangingPunct="0">
        <a:lnSpc>
          <a:spcPct val="10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2" charset="0"/>
          <a:ea typeface="宋体" panose="02010600030101010101" pitchFamily="2" charset="-122"/>
          <a:cs typeface="+mn-cs"/>
          <a:sym typeface="Calibri" panose="020F0502020204030204" pitchFamily="2" charset="0"/>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2050" name="标题占位符 1"/>
          <p:cNvSpPr>
            <a:spLocks noGrp="1"/>
          </p:cNvSpPr>
          <p:nvPr>
            <p:ph type="title"/>
          </p:nvPr>
        </p:nvSpPr>
        <p:spPr>
          <a:xfrm>
            <a:off x="628650" y="273050"/>
            <a:ext cx="7886700" cy="995363"/>
          </a:xfrm>
          <a:prstGeom prst="rect">
            <a:avLst/>
          </a:prstGeom>
          <a:noFill/>
          <a:ln w="9525">
            <a:noFill/>
          </a:ln>
        </p:spPr>
        <p:txBody>
          <a:bodyPr vert="horz" anchor="ctr" anchorCtr="0"/>
          <a:p>
            <a:pPr lvl="0"/>
            <a:r>
              <a:rPr lang="zh-CN" altLang="en-US"/>
              <a:t>单击此处编辑母版标题样式</a:t>
            </a:r>
            <a:endParaRPr lang="zh-CN" altLang="en-US"/>
          </a:p>
        </p:txBody>
      </p:sp>
      <p:sp>
        <p:nvSpPr>
          <p:cNvPr id="2051" name="文本占位符 2"/>
          <p:cNvSpPr>
            <a:spLocks noGrp="1"/>
          </p:cNvSpPr>
          <p:nvPr>
            <p:ph type="body"/>
          </p:nvPr>
        </p:nvSpPr>
        <p:spPr>
          <a:xfrm>
            <a:off x="628650" y="1368425"/>
            <a:ext cx="7886700" cy="3263900"/>
          </a:xfrm>
          <a:prstGeom prst="rect">
            <a:avLst/>
          </a:prstGeom>
          <a:noFill/>
          <a:ln w="9525">
            <a:noFill/>
          </a:ln>
        </p:spPr>
        <p:txBody>
          <a:bodyPr vert="horz" anchor="t" anchorCtr="0"/>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2052" name="日期占位符 3"/>
          <p:cNvSpPr>
            <a:spLocks noGrp="1"/>
          </p:cNvSpPr>
          <p:nvPr>
            <p:ph type="dt" sz="half" idx="2"/>
          </p:nvPr>
        </p:nvSpPr>
        <p:spPr>
          <a:xfrm>
            <a:off x="628650" y="4767263"/>
            <a:ext cx="2057400" cy="274638"/>
          </a:xfrm>
          <a:prstGeom prst="rect">
            <a:avLst/>
          </a:prstGeom>
          <a:noFill/>
          <a:ln w="9525">
            <a:noFill/>
          </a:ln>
        </p:spPr>
        <p:txBody>
          <a:bodyPr vert="horz" anchor="ctr" anchorCtr="0"/>
          <a:lstStyle>
            <a:lvl1pPr algn="l">
              <a:defRPr sz="900">
                <a:solidFill>
                  <a:srgbClr val="898989"/>
                </a:solidFill>
              </a:defRPr>
            </a:lvl1pPr>
          </a:lstStyle>
          <a:p>
            <a:pPr lvl="0" fontAlgn="base"/>
            <a:fld id="{BB962C8B-B14F-4D97-AF65-F5344CB8AC3E}" type="datetime1">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2053" name="页脚占位符 4"/>
          <p:cNvSpPr>
            <a:spLocks noGrp="1"/>
          </p:cNvSpPr>
          <p:nvPr>
            <p:ph type="ftr" sz="quarter" idx="3"/>
          </p:nvPr>
        </p:nvSpPr>
        <p:spPr>
          <a:xfrm>
            <a:off x="3028950" y="4767263"/>
            <a:ext cx="3086100" cy="274638"/>
          </a:xfrm>
          <a:prstGeom prst="rect">
            <a:avLst/>
          </a:prstGeom>
          <a:noFill/>
          <a:ln w="9525">
            <a:noFill/>
          </a:ln>
        </p:spPr>
        <p:txBody>
          <a:bodyPr vert="horz" anchor="ctr" anchorCtr="0"/>
          <a:lstStyle>
            <a:lvl1pPr algn="ctr">
              <a:defRPr sz="900">
                <a:solidFill>
                  <a:srgbClr val="898989"/>
                </a:solidFill>
              </a:defRPr>
            </a:lvl1pPr>
          </a:lstStyle>
          <a:p>
            <a:pPr lvl="0" fontAlgn="base"/>
            <a:endParaRPr strike="noStrike" noProof="1">
              <a:ea typeface="宋体" panose="02010600030101010101" pitchFamily="2" charset="-122"/>
            </a:endParaRPr>
          </a:p>
        </p:txBody>
      </p:sp>
      <p:sp>
        <p:nvSpPr>
          <p:cNvPr id="2054" name="灯片编号占位符 5"/>
          <p:cNvSpPr>
            <a:spLocks noGrp="1"/>
          </p:cNvSpPr>
          <p:nvPr>
            <p:ph type="sldNum" sz="quarter" idx="4"/>
          </p:nvPr>
        </p:nvSpPr>
        <p:spPr>
          <a:xfrm>
            <a:off x="6457950" y="4767263"/>
            <a:ext cx="2057400" cy="274638"/>
          </a:xfrm>
          <a:prstGeom prst="rect">
            <a:avLst/>
          </a:prstGeom>
          <a:noFill/>
          <a:ln w="9525">
            <a:noFill/>
          </a:ln>
        </p:spPr>
        <p:txBody>
          <a:bodyPr vert="horz" anchor="ctr" anchorCtr="0"/>
          <a:lstStyle>
            <a:lvl1pPr algn="r">
              <a:defRPr sz="900">
                <a:solidFill>
                  <a:srgbClr val="898989"/>
                </a:solidFill>
              </a:defRPr>
            </a:lvl1pPr>
          </a:lstStyle>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685800" lvl="0" indent="-685800" algn="l" eaLnBrk="1" latinLnBrk="0" hangingPunct="1">
        <a:lnSpc>
          <a:spcPct val="90000"/>
        </a:lnSpc>
        <a:spcBef>
          <a:spcPct val="0"/>
        </a:spcBef>
        <a:buNone/>
        <a:defRPr sz="3300" kern="1200">
          <a:solidFill>
            <a:schemeClr val="tx1"/>
          </a:solidFill>
          <a:latin typeface="+mj-lt"/>
          <a:ea typeface="+mj-ea"/>
          <a:cs typeface="+mj-cs"/>
          <a:sym typeface="等线 Light" panose="02010600030101010101" charset="-122"/>
        </a:defRPr>
      </a:lvl1pPr>
    </p:titleStyle>
    <p:bodyStyle>
      <a:lvl1pPr marL="171450" lvl="0" indent="-171450" algn="l" defTabSz="685800" eaLnBrk="1" fontAlgn="base"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sym typeface="等线" panose="02010600030101010101" charset="-122"/>
        </a:defRPr>
      </a:lvl1pPr>
      <a:lvl2pPr marL="514350" lvl="1" indent="-171450" algn="l" defTabSz="685800" eaLnBrk="1" fontAlgn="base" latinLnBrk="0" hangingPunct="1">
        <a:lnSpc>
          <a:spcPct val="90000"/>
        </a:lnSpc>
        <a:spcBef>
          <a:spcPts val="375"/>
        </a:spcBef>
        <a:buFont typeface="Arial" panose="020B0604020202020204" pitchFamily="34" charset="0"/>
        <a:buChar char="•"/>
        <a:defRPr sz="1800" kern="1200">
          <a:solidFill>
            <a:schemeClr val="tx1"/>
          </a:solidFill>
          <a:latin typeface="等线" panose="02010600030101010101" charset="-122"/>
          <a:ea typeface="等线" panose="02010600030101010101" charset="-122"/>
          <a:cs typeface="+mn-cs"/>
          <a:sym typeface="等线" panose="02010600030101010101" charset="-122"/>
        </a:defRPr>
      </a:lvl2pPr>
      <a:lvl3pPr marL="857250" lvl="2" indent="-171450" algn="l" defTabSz="685800" eaLnBrk="1" fontAlgn="base" latinLnBrk="0" hangingPunct="1">
        <a:lnSpc>
          <a:spcPct val="90000"/>
        </a:lnSpc>
        <a:spcBef>
          <a:spcPts val="375"/>
        </a:spcBef>
        <a:buFont typeface="Arial" panose="020B0604020202020204" pitchFamily="34" charset="0"/>
        <a:buChar char="•"/>
        <a:defRPr sz="1500" kern="1200">
          <a:solidFill>
            <a:schemeClr val="tx1"/>
          </a:solidFill>
          <a:latin typeface="等线" panose="02010600030101010101" charset="-122"/>
          <a:ea typeface="等线" panose="02010600030101010101" charset="-122"/>
          <a:cs typeface="+mn-cs"/>
          <a:sym typeface="等线" panose="02010600030101010101" charset="-122"/>
        </a:defRPr>
      </a:lvl3pPr>
      <a:lvl4pPr marL="1200150" lvl="3" indent="-171450" algn="l" defTabSz="685800" eaLnBrk="1" fontAlgn="base" latinLnBrk="0" hangingPunct="1">
        <a:lnSpc>
          <a:spcPct val="90000"/>
        </a:lnSpc>
        <a:spcBef>
          <a:spcPts val="375"/>
        </a:spcBef>
        <a:buFont typeface="Arial" panose="020B0604020202020204" pitchFamily="34" charset="0"/>
        <a:buChar char="•"/>
        <a:defRPr sz="1300" kern="1200">
          <a:solidFill>
            <a:schemeClr val="tx1"/>
          </a:solidFill>
          <a:latin typeface="等线" panose="02010600030101010101" charset="-122"/>
          <a:ea typeface="等线" panose="02010600030101010101" charset="-122"/>
          <a:cs typeface="+mn-cs"/>
          <a:sym typeface="等线" panose="02010600030101010101" charset="-122"/>
        </a:defRPr>
      </a:lvl4pPr>
      <a:lvl5pPr marL="1543050" lvl="4" indent="-171450" algn="l" defTabSz="685800" eaLnBrk="1" fontAlgn="base" latinLnBrk="0" hangingPunct="1">
        <a:lnSpc>
          <a:spcPct val="90000"/>
        </a:lnSpc>
        <a:spcBef>
          <a:spcPts val="375"/>
        </a:spcBef>
        <a:buFont typeface="Arial" panose="020B0604020202020204" pitchFamily="34" charset="0"/>
        <a:buChar char="•"/>
        <a:defRPr sz="1300" kern="1200">
          <a:solidFill>
            <a:schemeClr val="tx1"/>
          </a:solidFill>
          <a:latin typeface="等线" panose="02010600030101010101" charset="-122"/>
          <a:ea typeface="等线" panose="02010600030101010101" charset="-122"/>
          <a:cs typeface="+mn-cs"/>
          <a:sym typeface="等线" panose="02010600030101010101" charset="-122"/>
        </a:defRPr>
      </a:lvl5pPr>
      <a:lvl6pPr marL="2514600" lvl="5" indent="-228600" algn="l" defTabSz="685800" eaLnBrk="1" fontAlgn="base" latinLnBrk="0" hangingPunct="1">
        <a:lnSpc>
          <a:spcPct val="90000"/>
        </a:lnSpc>
        <a:spcBef>
          <a:spcPts val="375"/>
        </a:spcBef>
        <a:buFont typeface="Arial" panose="020B0604020202020204" pitchFamily="34" charset="0"/>
        <a:buChar char="•"/>
        <a:defRPr sz="1300" kern="1200">
          <a:solidFill>
            <a:schemeClr val="tx1"/>
          </a:solidFill>
          <a:latin typeface="等线" panose="02010600030101010101" charset="-122"/>
          <a:ea typeface="等线" panose="02010600030101010101" charset="-122"/>
          <a:cs typeface="+mn-cs"/>
          <a:sym typeface="等线" panose="02010600030101010101" charset="-122"/>
        </a:defRPr>
      </a:lvl6pPr>
      <a:lvl7pPr marL="2971800" lvl="6" indent="-228600" algn="l" defTabSz="685800" eaLnBrk="1" fontAlgn="base" latinLnBrk="0" hangingPunct="1">
        <a:lnSpc>
          <a:spcPct val="90000"/>
        </a:lnSpc>
        <a:spcBef>
          <a:spcPts val="375"/>
        </a:spcBef>
        <a:buFont typeface="Arial" panose="020B0604020202020204" pitchFamily="34" charset="0"/>
        <a:buChar char="•"/>
        <a:defRPr sz="1300" kern="1200">
          <a:solidFill>
            <a:schemeClr val="tx1"/>
          </a:solidFill>
          <a:latin typeface="等线" panose="02010600030101010101" charset="-122"/>
          <a:ea typeface="等线" panose="02010600030101010101" charset="-122"/>
          <a:cs typeface="+mn-cs"/>
          <a:sym typeface="等线" panose="02010600030101010101" charset="-122"/>
        </a:defRPr>
      </a:lvl7pPr>
      <a:lvl8pPr marL="3429000" lvl="7" indent="-228600" algn="l" defTabSz="685800" eaLnBrk="1" fontAlgn="base" latinLnBrk="0" hangingPunct="1">
        <a:lnSpc>
          <a:spcPct val="90000"/>
        </a:lnSpc>
        <a:spcBef>
          <a:spcPts val="375"/>
        </a:spcBef>
        <a:buFont typeface="Arial" panose="020B0604020202020204" pitchFamily="34" charset="0"/>
        <a:buChar char="•"/>
        <a:defRPr sz="1300" kern="1200">
          <a:solidFill>
            <a:schemeClr val="tx1"/>
          </a:solidFill>
          <a:latin typeface="等线" panose="02010600030101010101" charset="-122"/>
          <a:ea typeface="等线" panose="02010600030101010101" charset="-122"/>
          <a:cs typeface="+mn-cs"/>
          <a:sym typeface="等线" panose="02010600030101010101" charset="-122"/>
        </a:defRPr>
      </a:lvl8pPr>
      <a:lvl9pPr marL="3886200" lvl="8" indent="-228600" algn="l" defTabSz="685800" eaLnBrk="1" fontAlgn="base" latinLnBrk="0" hangingPunct="1">
        <a:lnSpc>
          <a:spcPct val="90000"/>
        </a:lnSpc>
        <a:spcBef>
          <a:spcPts val="375"/>
        </a:spcBef>
        <a:buFont typeface="Arial" panose="020B0604020202020204" pitchFamily="34" charset="0"/>
        <a:buChar char="•"/>
        <a:defRPr sz="1300" kern="1200">
          <a:solidFill>
            <a:schemeClr val="tx1"/>
          </a:solidFill>
          <a:latin typeface="等线" panose="02010600030101010101" charset="-122"/>
          <a:ea typeface="等线" panose="02010600030101010101" charset="-122"/>
          <a:cs typeface="+mn-cs"/>
          <a:sym typeface="等线" panose="02010600030101010101" charset="-122"/>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rotWithShape="0">
          <a:blip r:embed="rId12"/>
          <a:stretch>
            <a:fillRect/>
          </a:stretch>
        </a:blipFill>
        <a:effectLst/>
      </p:bgPr>
    </p:bg>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marL="0" lvl="0" indent="0" algn="ctr" eaLnBrk="0" latinLnBrk="0" hangingPunct="0">
        <a:lnSpc>
          <a:spcPct val="100000"/>
        </a:lnSpc>
        <a:spcBef>
          <a:spcPct val="0"/>
        </a:spcBef>
        <a:spcAft>
          <a:spcPct val="0"/>
        </a:spcAft>
        <a:buNone/>
        <a:defRPr sz="4400" kern="1200">
          <a:solidFill>
            <a:schemeClr val="tx1"/>
          </a:solidFill>
          <a:latin typeface="+mj-lt"/>
          <a:ea typeface="+mj-ea"/>
          <a:cs typeface="+mj-cs"/>
          <a:sym typeface="Calibri" panose="020F0502020204030204" pitchFamily="2" charset="0"/>
        </a:defRPr>
      </a:lvl1pPr>
    </p:titleStyle>
    <p:bodyStyle>
      <a:lvl1pPr marL="342900" lvl="0" indent="-342900" algn="l" defTabSz="0" eaLnBrk="0" fontAlgn="base" latinLnBrk="0" hangingPunct="0">
        <a:lnSpc>
          <a:spcPct val="100000"/>
        </a:lnSpc>
        <a:spcBef>
          <a:spcPct val="15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2" charset="0"/>
        </a:defRPr>
      </a:lvl1pPr>
      <a:lvl2pPr marL="742950" lvl="1" indent="-285750" algn="l" defTabSz="0" eaLnBrk="0" fontAlgn="base" latinLnBrk="0" hangingPunct="0">
        <a:lnSpc>
          <a:spcPct val="100000"/>
        </a:lnSpc>
        <a:spcBef>
          <a:spcPct val="15000"/>
        </a:spcBef>
        <a:spcAft>
          <a:spcPct val="0"/>
        </a:spcAft>
        <a:buFont typeface="Arial" panose="020B0604020202020204" pitchFamily="34" charset="0"/>
        <a:buChar char="–"/>
        <a:defRPr sz="2800" kern="1200">
          <a:solidFill>
            <a:schemeClr val="tx1"/>
          </a:solidFill>
          <a:latin typeface="Calibri" panose="020F0502020204030204" pitchFamily="2" charset="0"/>
          <a:ea typeface="宋体" panose="02010600030101010101" pitchFamily="2" charset="-122"/>
          <a:cs typeface="+mn-cs"/>
          <a:sym typeface="Calibri" panose="020F0502020204030204" pitchFamily="2" charset="0"/>
        </a:defRPr>
      </a:lvl2pPr>
      <a:lvl3pPr marL="1143000" lvl="2" indent="-228600" algn="l" defTabSz="0" eaLnBrk="0" fontAlgn="base" latinLnBrk="0" hangingPunct="0">
        <a:lnSpc>
          <a:spcPct val="100000"/>
        </a:lnSpc>
        <a:spcBef>
          <a:spcPct val="15000"/>
        </a:spcBef>
        <a:spcAft>
          <a:spcPct val="0"/>
        </a:spcAft>
        <a:buFont typeface="Arial" panose="020B0604020202020204" pitchFamily="34" charset="0"/>
        <a:buChar char="•"/>
        <a:defRPr sz="2400" kern="1200">
          <a:solidFill>
            <a:schemeClr val="tx1"/>
          </a:solidFill>
          <a:latin typeface="Calibri" panose="020F0502020204030204" pitchFamily="2" charset="0"/>
          <a:ea typeface="宋体" panose="02010600030101010101" pitchFamily="2" charset="-122"/>
          <a:cs typeface="+mn-cs"/>
          <a:sym typeface="Calibri" panose="020F0502020204030204" pitchFamily="2" charset="0"/>
        </a:defRPr>
      </a:lvl3pPr>
      <a:lvl4pPr marL="1600200" lvl="3" indent="-228600" algn="l" defTabSz="0" eaLnBrk="0" fontAlgn="base" latinLnBrk="0" hangingPunct="0">
        <a:lnSpc>
          <a:spcPct val="100000"/>
        </a:lnSpc>
        <a:spcBef>
          <a:spcPct val="15000"/>
        </a:spcBef>
        <a:spcAft>
          <a:spcPct val="0"/>
        </a:spcAft>
        <a:buFont typeface="Arial" panose="020B0604020202020204" pitchFamily="34" charset="0"/>
        <a:buChar char="–"/>
        <a:defRPr sz="2000" kern="1200">
          <a:solidFill>
            <a:schemeClr val="tx1"/>
          </a:solidFill>
          <a:latin typeface="Calibri" panose="020F0502020204030204" pitchFamily="2" charset="0"/>
          <a:ea typeface="宋体" panose="02010600030101010101" pitchFamily="2" charset="-122"/>
          <a:cs typeface="+mn-cs"/>
          <a:sym typeface="Calibri" panose="020F0502020204030204" pitchFamily="2" charset="0"/>
        </a:defRPr>
      </a:lvl4pPr>
      <a:lvl5pPr marL="2057400" lvl="4" indent="-228600" algn="l" defTabSz="0" eaLnBrk="0" fontAlgn="base" latinLnBrk="0" hangingPunct="0">
        <a:lnSpc>
          <a:spcPct val="100000"/>
        </a:lnSpc>
        <a:spcBef>
          <a:spcPct val="15000"/>
        </a:spcBef>
        <a:spcAft>
          <a:spcPct val="0"/>
        </a:spcAft>
        <a:buFont typeface="Arial" panose="020B0604020202020204" pitchFamily="34" charset="0"/>
        <a:buChar char="»"/>
        <a:defRPr sz="2000" kern="1200">
          <a:solidFill>
            <a:schemeClr val="tx1"/>
          </a:solidFill>
          <a:latin typeface="Calibri" panose="020F0502020204030204" pitchFamily="2" charset="0"/>
          <a:ea typeface="宋体" panose="02010600030101010101" pitchFamily="2" charset="-122"/>
          <a:cs typeface="+mn-cs"/>
          <a:sym typeface="Calibri" panose="020F0502020204030204" pitchFamily="2" charset="0"/>
        </a:defRPr>
      </a:lvl5pPr>
      <a:lvl6pPr marL="2514600" lvl="5" indent="-228600" algn="l" defTabSz="0" eaLnBrk="0" fontAlgn="base" latinLnBrk="0" hangingPunct="0">
        <a:lnSpc>
          <a:spcPct val="100000"/>
        </a:lnSpc>
        <a:spcBef>
          <a:spcPct val="15000"/>
        </a:spcBef>
        <a:spcAft>
          <a:spcPct val="0"/>
        </a:spcAft>
        <a:buFont typeface="Arial" panose="020B0604020202020204" pitchFamily="34" charset="0"/>
        <a:buChar char="»"/>
        <a:defRPr sz="2000" kern="1200">
          <a:solidFill>
            <a:schemeClr val="tx1"/>
          </a:solidFill>
          <a:latin typeface="Calibri" panose="020F0502020204030204" pitchFamily="2" charset="0"/>
          <a:ea typeface="宋体" panose="02010600030101010101" pitchFamily="2" charset="-122"/>
          <a:cs typeface="+mn-cs"/>
          <a:sym typeface="Calibri" panose="020F0502020204030204" pitchFamily="2" charset="0"/>
        </a:defRPr>
      </a:lvl6pPr>
      <a:lvl7pPr marL="2971800" lvl="6" indent="-228600" algn="l" defTabSz="0" eaLnBrk="0" fontAlgn="base" latinLnBrk="0" hangingPunct="0">
        <a:lnSpc>
          <a:spcPct val="100000"/>
        </a:lnSpc>
        <a:spcBef>
          <a:spcPct val="15000"/>
        </a:spcBef>
        <a:spcAft>
          <a:spcPct val="0"/>
        </a:spcAft>
        <a:buFont typeface="Arial" panose="020B0604020202020204" pitchFamily="34" charset="0"/>
        <a:buChar char="»"/>
        <a:defRPr sz="2000" kern="1200">
          <a:solidFill>
            <a:schemeClr val="tx1"/>
          </a:solidFill>
          <a:latin typeface="Calibri" panose="020F0502020204030204" pitchFamily="2" charset="0"/>
          <a:ea typeface="宋体" panose="02010600030101010101" pitchFamily="2" charset="-122"/>
          <a:cs typeface="+mn-cs"/>
          <a:sym typeface="Calibri" panose="020F0502020204030204" pitchFamily="2" charset="0"/>
        </a:defRPr>
      </a:lvl7pPr>
      <a:lvl8pPr marL="3429000" lvl="7" indent="-228600" algn="l" defTabSz="0" eaLnBrk="0" fontAlgn="base" latinLnBrk="0" hangingPunct="0">
        <a:lnSpc>
          <a:spcPct val="100000"/>
        </a:lnSpc>
        <a:spcBef>
          <a:spcPct val="15000"/>
        </a:spcBef>
        <a:spcAft>
          <a:spcPct val="0"/>
        </a:spcAft>
        <a:buFont typeface="Arial" panose="020B0604020202020204" pitchFamily="34" charset="0"/>
        <a:buChar char="»"/>
        <a:defRPr sz="2000" kern="1200">
          <a:solidFill>
            <a:schemeClr val="tx1"/>
          </a:solidFill>
          <a:latin typeface="Calibri" panose="020F0502020204030204" pitchFamily="2" charset="0"/>
          <a:ea typeface="宋体" panose="02010600030101010101" pitchFamily="2" charset="-122"/>
          <a:cs typeface="+mn-cs"/>
          <a:sym typeface="Calibri" panose="020F0502020204030204" pitchFamily="2" charset="0"/>
        </a:defRPr>
      </a:lvl8pPr>
      <a:lvl9pPr marL="3886200" lvl="8" indent="-228600" algn="l" defTabSz="0" eaLnBrk="0" fontAlgn="base" latinLnBrk="0" hangingPunct="0">
        <a:lnSpc>
          <a:spcPct val="100000"/>
        </a:lnSpc>
        <a:spcBef>
          <a:spcPct val="15000"/>
        </a:spcBef>
        <a:spcAft>
          <a:spcPct val="0"/>
        </a:spcAft>
        <a:buFont typeface="Arial" panose="020B0604020202020204" pitchFamily="34" charset="0"/>
        <a:buChar char="»"/>
        <a:defRPr sz="2000" kern="1200">
          <a:solidFill>
            <a:schemeClr val="tx1"/>
          </a:solidFill>
          <a:latin typeface="Calibri" panose="020F0502020204030204" pitchFamily="2" charset="0"/>
          <a:ea typeface="宋体" panose="02010600030101010101" pitchFamily="2" charset="-122"/>
          <a:cs typeface="+mn-cs"/>
          <a:sym typeface="Calibri" panose="020F0502020204030204" pitchFamily="2" charset="0"/>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1026" name="标题占位符 1"/>
          <p:cNvSpPr>
            <a:spLocks noGrp="1"/>
          </p:cNvSpPr>
          <p:nvPr>
            <p:ph type="title"/>
          </p:nvPr>
        </p:nvSpPr>
        <p:spPr>
          <a:xfrm>
            <a:off x="457200" y="206375"/>
            <a:ext cx="8229600" cy="85725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2"/>
          <p:cNvSpPr>
            <a:spLocks noGrp="1"/>
          </p:cNvSpPr>
          <p:nvPr>
            <p:ph type="body"/>
          </p:nvPr>
        </p:nvSpPr>
        <p:spPr>
          <a:xfrm>
            <a:off x="457200" y="1200150"/>
            <a:ext cx="8229600" cy="3394075"/>
          </a:xfrm>
          <a:prstGeom prst="rect">
            <a:avLst/>
          </a:prstGeom>
          <a:noFill/>
          <a:ln w="9525">
            <a:noFill/>
          </a:ln>
        </p:spPr>
        <p:txBody>
          <a:bodyPr anchor="t" anchorCtr="0"/>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3"/>
          <p:cNvSpPr>
            <a:spLocks noGrp="1"/>
          </p:cNvSpPr>
          <p:nvPr>
            <p:ph type="dt" sz="half" idx="2"/>
          </p:nvPr>
        </p:nvSpPr>
        <p:spPr>
          <a:xfrm>
            <a:off x="457200" y="4767263"/>
            <a:ext cx="2133600" cy="274638"/>
          </a:xfrm>
          <a:prstGeom prst="rect">
            <a:avLst/>
          </a:prstGeom>
          <a:noFill/>
          <a:ln w="9525">
            <a:noFill/>
          </a:ln>
        </p:spPr>
        <p:txBody>
          <a:bodyPr vert="horz" wrap="square" anchor="ctr" anchorCtr="0"/>
          <a:lstStyle>
            <a:lvl1pPr>
              <a:defRPr sz="1200">
                <a:solidFill>
                  <a:srgbClr val="898989"/>
                </a:solidFill>
                <a:latin typeface="Calibri" panose="020F0502020204030204" pitchFamily="2" charset="0"/>
                <a:ea typeface="宋体" panose="02010600030101010101" pitchFamily="2" charset="-122"/>
              </a:defRPr>
            </a:lvl1pPr>
          </a:lstStyle>
          <a:p>
            <a:pPr lvl="0" fontAlgn="base"/>
            <a:endParaRPr strike="noStrike" noProof="1">
              <a:sym typeface="宋体" panose="02010600030101010101" pitchFamily="2" charset="-122"/>
            </a:endParaRPr>
          </a:p>
        </p:txBody>
      </p:sp>
      <p:sp>
        <p:nvSpPr>
          <p:cNvPr id="1029" name="页脚占位符 4"/>
          <p:cNvSpPr>
            <a:spLocks noGrp="1"/>
          </p:cNvSpPr>
          <p:nvPr>
            <p:ph type="ftr" sz="quarter" idx="3"/>
          </p:nvPr>
        </p:nvSpPr>
        <p:spPr>
          <a:xfrm>
            <a:off x="3124200" y="4767263"/>
            <a:ext cx="2895600" cy="274638"/>
          </a:xfrm>
          <a:prstGeom prst="rect">
            <a:avLst/>
          </a:prstGeom>
          <a:noFill/>
          <a:ln w="9525">
            <a:noFill/>
          </a:ln>
        </p:spPr>
        <p:txBody>
          <a:bodyPr vert="horz" anchor="ctr" anchorCtr="0"/>
          <a:lstStyle>
            <a:lvl1pPr algn="ctr" fontAlgn="base">
              <a:defRPr sz="1200">
                <a:solidFill>
                  <a:srgbClr val="898989"/>
                </a:solidFill>
                <a:latin typeface="Calibri" panose="020F0502020204030204" pitchFamily="2" charset="0"/>
                <a:ea typeface="宋体" panose="02010600030101010101" pitchFamily="2" charset="-122"/>
              </a:defRPr>
            </a:lvl1pPr>
          </a:lstStyle>
          <a:p>
            <a:pPr lvl="0" fontAlgn="base"/>
            <a:endParaRPr strike="noStrike" noProof="1">
              <a:sym typeface="MS PGothic" panose="020B0600070205080204" charset="-128"/>
            </a:endParaRPr>
          </a:p>
        </p:txBody>
      </p:sp>
      <p:sp>
        <p:nvSpPr>
          <p:cNvPr id="1030" name="灯片编号占位符 5"/>
          <p:cNvSpPr>
            <a:spLocks noGrp="1"/>
          </p:cNvSpPr>
          <p:nvPr>
            <p:ph type="sldNum" sz="quarter" idx="4"/>
          </p:nvPr>
        </p:nvSpPr>
        <p:spPr>
          <a:xfrm>
            <a:off x="6553200" y="4767263"/>
            <a:ext cx="2133600" cy="274638"/>
          </a:xfrm>
          <a:prstGeom prst="rect">
            <a:avLst/>
          </a:prstGeom>
          <a:noFill/>
          <a:ln w="9525">
            <a:noFill/>
          </a:ln>
        </p:spPr>
        <p:txBody>
          <a:bodyPr vert="horz" wrap="square" anchor="ctr" anchorCtr="0"/>
          <a:lstStyle>
            <a:lvl1pPr algn="r">
              <a:defRPr sz="1200">
                <a:solidFill>
                  <a:srgbClr val="898989"/>
                </a:solidFill>
              </a:defRPr>
            </a:lvl1pPr>
          </a:lstStyle>
          <a:p>
            <a:pPr lvl="0" fontAlgn="base"/>
            <a:fld id="{9A0DB2DC-4C9A-4742-B13C-FB6460FD3503}" type="slidenum">
              <a:rPr lang="zh-CN" altLang="en-US" strike="noStrike" noProof="1" dirty="0">
                <a:latin typeface="Calibri" panose="020F0502020204030204" pitchFamily="2"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slow">
    <p:fade/>
  </p:transition>
  <p:hf sldNum="0" hdr="0" ftr="0" dt="0"/>
  <p:txStyles>
    <p:titleStyle>
      <a:lvl1pPr marL="0" lvl="0" indent="0" algn="ctr" eaLnBrk="0" latinLnBrk="0" hangingPunct="0">
        <a:lnSpc>
          <a:spcPct val="100000"/>
        </a:lnSpc>
        <a:spcBef>
          <a:spcPct val="0"/>
        </a:spcBef>
        <a:spcAft>
          <a:spcPct val="0"/>
        </a:spcAft>
        <a:buNone/>
        <a:defRPr sz="4400" kern="1200">
          <a:solidFill>
            <a:schemeClr val="tx1"/>
          </a:solidFill>
          <a:latin typeface="+mj-lt"/>
          <a:ea typeface="+mj-ea"/>
          <a:cs typeface="+mj-cs"/>
          <a:sym typeface="宋体" panose="02010600030101010101" pitchFamily="2" charset="-122"/>
        </a:defRPr>
      </a:lvl1pPr>
    </p:titleStyle>
    <p:bodyStyle>
      <a:lvl1pPr marL="342900" lvl="0" indent="-342900" algn="l" defTabSz="0" eaLnBrk="0" fontAlgn="base" latinLnBrk="0" hangingPunct="0">
        <a:lnSpc>
          <a:spcPct val="100000"/>
        </a:lnSpc>
        <a:spcBef>
          <a:spcPct val="20000"/>
        </a:spcBef>
        <a:spcAft>
          <a:spcPct val="0"/>
        </a:spcAft>
        <a:buFont typeface="Arial" panose="020B0604020202020204" pitchFamily="34" charset="0"/>
        <a:buChar char="•"/>
        <a:defRPr sz="3200" kern="1200">
          <a:solidFill>
            <a:schemeClr val="tx1"/>
          </a:solidFill>
          <a:latin typeface="+mn-lt"/>
          <a:ea typeface="+mn-ea"/>
          <a:cs typeface="+mn-cs"/>
          <a:sym typeface="宋体" panose="02010600030101010101" pitchFamily="2" charset="-122"/>
        </a:defRPr>
      </a:lvl1pPr>
      <a:lvl2pPr marL="742950" lvl="1" indent="-285750" algn="l" defTabSz="0" eaLnBrk="0" fontAlgn="base" latinLnBrk="0" hangingPunct="0">
        <a:lnSpc>
          <a:spcPct val="100000"/>
        </a:lnSpc>
        <a:spcBef>
          <a:spcPct val="20000"/>
        </a:spcBef>
        <a:spcAft>
          <a:spcPct val="0"/>
        </a:spcAft>
        <a:buFont typeface="Arial" panose="020B0604020202020204" pitchFamily="34" charset="0"/>
        <a:buChar char="–"/>
        <a:defRPr sz="2800" kern="1200">
          <a:solidFill>
            <a:schemeClr val="tx1"/>
          </a:solidFill>
          <a:latin typeface="Calibri" panose="020F0502020204030204" pitchFamily="2" charset="0"/>
          <a:ea typeface="宋体" panose="02010600030101010101" pitchFamily="2" charset="-122"/>
          <a:cs typeface="+mn-cs"/>
          <a:sym typeface="Calibri" panose="020F0502020204030204" pitchFamily="2" charset="0"/>
        </a:defRPr>
      </a:lvl2pPr>
      <a:lvl3pPr marL="1143000" lvl="2" indent="-228600" algn="l" defTabSz="0" eaLnBrk="0" fontAlgn="base" latinLnBrk="0" hangingPunct="0">
        <a:lnSpc>
          <a:spcPct val="100000"/>
        </a:lnSpc>
        <a:spcBef>
          <a:spcPct val="20000"/>
        </a:spcBef>
        <a:spcAft>
          <a:spcPct val="0"/>
        </a:spcAft>
        <a:buFont typeface="Arial" panose="020B0604020202020204" pitchFamily="34" charset="0"/>
        <a:buChar char="•"/>
        <a:defRPr sz="2400" kern="1200">
          <a:solidFill>
            <a:schemeClr val="tx1"/>
          </a:solidFill>
          <a:latin typeface="Calibri" panose="020F0502020204030204" pitchFamily="2" charset="0"/>
          <a:ea typeface="宋体" panose="02010600030101010101" pitchFamily="2" charset="-122"/>
          <a:cs typeface="+mn-cs"/>
          <a:sym typeface="Calibri" panose="020F0502020204030204" pitchFamily="2" charset="0"/>
        </a:defRPr>
      </a:lvl3pPr>
      <a:lvl4pPr marL="1600200" lvl="3" indent="-228600" algn="l" defTabSz="0" eaLnBrk="0" fontAlgn="base" latinLnBrk="0" hangingPunct="0">
        <a:lnSpc>
          <a:spcPct val="10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2" charset="0"/>
          <a:ea typeface="宋体" panose="02010600030101010101" pitchFamily="2" charset="-122"/>
          <a:cs typeface="+mn-cs"/>
          <a:sym typeface="Calibri" panose="020F0502020204030204" pitchFamily="2" charset="0"/>
        </a:defRPr>
      </a:lvl4pPr>
      <a:lvl5pPr marL="2057400" lvl="4" indent="-228600" algn="l" defTabSz="0" eaLnBrk="0" fontAlgn="base" latinLnBrk="0" hangingPunct="0">
        <a:lnSpc>
          <a:spcPct val="10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2" charset="0"/>
          <a:ea typeface="宋体" panose="02010600030101010101" pitchFamily="2" charset="-122"/>
          <a:cs typeface="+mn-cs"/>
          <a:sym typeface="Calibri" panose="020F0502020204030204" pitchFamily="2" charset="0"/>
        </a:defRPr>
      </a:lvl5pPr>
      <a:lvl6pPr marL="2514600" lvl="5" indent="-228600" algn="l" defTabSz="0" eaLnBrk="0" fontAlgn="base" latinLnBrk="0" hangingPunct="0">
        <a:lnSpc>
          <a:spcPct val="10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2" charset="0"/>
          <a:ea typeface="宋体" panose="02010600030101010101" pitchFamily="2" charset="-122"/>
          <a:cs typeface="+mn-cs"/>
          <a:sym typeface="Calibri" panose="020F0502020204030204" pitchFamily="2" charset="0"/>
        </a:defRPr>
      </a:lvl6pPr>
      <a:lvl7pPr marL="2971800" lvl="6" indent="-228600" algn="l" defTabSz="0" eaLnBrk="0" fontAlgn="base" latinLnBrk="0" hangingPunct="0">
        <a:lnSpc>
          <a:spcPct val="10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2" charset="0"/>
          <a:ea typeface="宋体" panose="02010600030101010101" pitchFamily="2" charset="-122"/>
          <a:cs typeface="+mn-cs"/>
          <a:sym typeface="Calibri" panose="020F0502020204030204" pitchFamily="2" charset="0"/>
        </a:defRPr>
      </a:lvl7pPr>
      <a:lvl8pPr marL="3429000" lvl="7" indent="-228600" algn="l" defTabSz="0" eaLnBrk="0" fontAlgn="base" latinLnBrk="0" hangingPunct="0">
        <a:lnSpc>
          <a:spcPct val="10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2" charset="0"/>
          <a:ea typeface="宋体" panose="02010600030101010101" pitchFamily="2" charset="-122"/>
          <a:cs typeface="+mn-cs"/>
          <a:sym typeface="Calibri" panose="020F0502020204030204" pitchFamily="2" charset="0"/>
        </a:defRPr>
      </a:lvl8pPr>
      <a:lvl9pPr marL="3886200" lvl="8" indent="-228600" algn="l" defTabSz="0" eaLnBrk="0" fontAlgn="base" latinLnBrk="0" hangingPunct="0">
        <a:lnSpc>
          <a:spcPct val="10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2" charset="0"/>
          <a:ea typeface="宋体" panose="02010600030101010101" pitchFamily="2" charset="-122"/>
          <a:cs typeface="+mn-cs"/>
          <a:sym typeface="Calibri" panose="020F0502020204030204" pitchFamily="2" charset="0"/>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6.png"/><Relationship Id="rId1"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34.xml"/><Relationship Id="rId2" Type="http://schemas.openxmlformats.org/officeDocument/2006/relationships/image" Target="../media/image6.png"/><Relationship Id="rId1"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34.xml"/><Relationship Id="rId2" Type="http://schemas.openxmlformats.org/officeDocument/2006/relationships/image" Target="../media/image6.png"/><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5.png"/><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34.xml"/><Relationship Id="rId2" Type="http://schemas.openxmlformats.org/officeDocument/2006/relationships/image" Target="../media/image3.png"/><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pic>
        <p:nvPicPr>
          <p:cNvPr id="5122" name="图片 5" descr="图片1"/>
          <p:cNvPicPr>
            <a:picLocks noChangeAspect="1"/>
          </p:cNvPicPr>
          <p:nvPr/>
        </p:nvPicPr>
        <p:blipFill>
          <a:blip r:embed="rId2"/>
          <a:stretch>
            <a:fillRect/>
          </a:stretch>
        </p:blipFill>
        <p:spPr>
          <a:xfrm>
            <a:off x="0" y="1588"/>
            <a:ext cx="9144000" cy="5140325"/>
          </a:xfrm>
          <a:prstGeom prst="rect">
            <a:avLst/>
          </a:prstGeom>
          <a:noFill/>
          <a:ln w="9525">
            <a:noFill/>
          </a:ln>
        </p:spPr>
      </p:pic>
      <p:sp>
        <p:nvSpPr>
          <p:cNvPr id="5123" name="矩形 3"/>
          <p:cNvSpPr/>
          <p:nvPr/>
        </p:nvSpPr>
        <p:spPr>
          <a:xfrm>
            <a:off x="63500" y="2936875"/>
            <a:ext cx="9144000" cy="1828800"/>
          </a:xfrm>
          <a:prstGeom prst="rect">
            <a:avLst/>
          </a:prstGeom>
          <a:solidFill>
            <a:srgbClr val="990C12"/>
          </a:solidFill>
          <a:ln w="9525">
            <a:noFill/>
          </a:ln>
        </p:spPr>
        <p:txBody>
          <a:bodyPr lIns="91413" tIns="45706" rIns="91413" bIns="45706" anchor="ctr" anchorCtr="0"/>
          <a:p>
            <a:pPr algn="ctr"/>
            <a:endParaRPr lang="zh-CN" altLang="zh-CN" b="1" i="1">
              <a:solidFill>
                <a:srgbClr val="C00000"/>
              </a:solidFill>
              <a:latin typeface="Calibri" panose="020F0502020204030204" pitchFamily="2" charset="0"/>
              <a:ea typeface="宋体" panose="02010600030101010101" pitchFamily="2" charset="-122"/>
              <a:sym typeface="宋体" panose="02010600030101010101" pitchFamily="2" charset="-122"/>
            </a:endParaRPr>
          </a:p>
        </p:txBody>
      </p:sp>
      <p:sp>
        <p:nvSpPr>
          <p:cNvPr id="5124" name="TextBox 1"/>
          <p:cNvSpPr/>
          <p:nvPr/>
        </p:nvSpPr>
        <p:spPr>
          <a:xfrm>
            <a:off x="841375" y="573088"/>
            <a:ext cx="7588250" cy="1566862"/>
          </a:xfrm>
          <a:prstGeom prst="rect">
            <a:avLst/>
          </a:prstGeom>
          <a:noFill/>
          <a:ln w="9525">
            <a:noFill/>
          </a:ln>
        </p:spPr>
        <p:txBody>
          <a:bodyPr wrap="square" lIns="91413" tIns="45706" rIns="91413" bIns="45706" anchor="t" anchorCtr="0">
            <a:spAutoFit/>
          </a:bodyPr>
          <a:p>
            <a:pPr algn="ctr"/>
            <a:endParaRPr lang="zh-CN" altLang="en-US" sz="3200" b="1" dirty="0">
              <a:solidFill>
                <a:srgbClr val="1F68B7"/>
              </a:solidFill>
              <a:latin typeface="微软雅黑" panose="020B0503020204020204" pitchFamily="2" charset="-122"/>
              <a:ea typeface="微软雅黑" panose="020B0503020204020204" pitchFamily="2" charset="-122"/>
              <a:sym typeface="微软雅黑" panose="020B0503020204020204" pitchFamily="2" charset="-122"/>
            </a:endParaRPr>
          </a:p>
          <a:p>
            <a:pPr algn="ctr"/>
            <a:r>
              <a:rPr lang="zh-CN" altLang="en-US" sz="3200" b="1" dirty="0">
                <a:solidFill>
                  <a:srgbClr val="1F68B7"/>
                </a:solidFill>
                <a:latin typeface="微软雅黑" panose="020B0503020204020204" pitchFamily="2" charset="-122"/>
                <a:ea typeface="微软雅黑" panose="020B0503020204020204" pitchFamily="2" charset="-122"/>
                <a:sym typeface="微软雅黑" panose="020B0503020204020204" pitchFamily="2" charset="-122"/>
              </a:rPr>
              <a:t>《武乡县开展社保助力行动实施方案》</a:t>
            </a:r>
            <a:endParaRPr lang="zh-CN" altLang="en-US" sz="3200" b="1" dirty="0">
              <a:solidFill>
                <a:srgbClr val="1F68B7"/>
              </a:solidFill>
              <a:latin typeface="微软雅黑" panose="020B0503020204020204" pitchFamily="2" charset="-122"/>
              <a:ea typeface="微软雅黑" panose="020B0503020204020204" pitchFamily="2" charset="-122"/>
              <a:sym typeface="微软雅黑" panose="020B0503020204020204" pitchFamily="2" charset="-122"/>
            </a:endParaRPr>
          </a:p>
          <a:p>
            <a:pPr algn="ctr"/>
            <a:r>
              <a:rPr lang="zh-CN" altLang="en-US" sz="3200" b="1" dirty="0">
                <a:solidFill>
                  <a:srgbClr val="1F68B7"/>
                </a:solidFill>
                <a:latin typeface="微软雅黑" panose="020B0503020204020204" pitchFamily="2" charset="-122"/>
                <a:ea typeface="微软雅黑" panose="020B0503020204020204" pitchFamily="2" charset="-122"/>
                <a:sym typeface="微软雅黑" panose="020B0503020204020204" pitchFamily="2" charset="-122"/>
              </a:rPr>
              <a:t>解读</a:t>
            </a:r>
            <a:endParaRPr lang="zh-CN" altLang="en-US" sz="3200" b="1" dirty="0">
              <a:solidFill>
                <a:srgbClr val="1F68B7"/>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5125" name="TextBox 4"/>
          <p:cNvSpPr/>
          <p:nvPr/>
        </p:nvSpPr>
        <p:spPr>
          <a:xfrm>
            <a:off x="2173288" y="4351338"/>
            <a:ext cx="4778375" cy="306387"/>
          </a:xfrm>
          <a:prstGeom prst="rect">
            <a:avLst/>
          </a:prstGeom>
          <a:noFill/>
          <a:ln w="9525">
            <a:noFill/>
          </a:ln>
        </p:spPr>
        <p:txBody>
          <a:bodyPr wrap="square" anchor="t" anchorCtr="0">
            <a:spAutoFit/>
          </a:bodyPr>
          <a:p>
            <a:pPr algn="ctr"/>
            <a:r>
              <a:rPr lang="zh-CN" altLang="en-US" sz="1400" b="1" dirty="0">
                <a:solidFill>
                  <a:schemeClr val="bg1"/>
                </a:solidFill>
                <a:latin typeface="微软雅黑" panose="020B0503020204020204" pitchFamily="2" charset="-122"/>
                <a:ea typeface="微软雅黑" panose="020B0503020204020204" pitchFamily="2" charset="-122"/>
                <a:sym typeface="微软雅黑" panose="020B0503020204020204" pitchFamily="2" charset="-122"/>
              </a:rPr>
              <a:t>202</a:t>
            </a:r>
            <a:r>
              <a:rPr lang="en-US" altLang="zh-CN" sz="1400" b="1" dirty="0">
                <a:solidFill>
                  <a:schemeClr val="bg1"/>
                </a:solidFill>
                <a:latin typeface="微软雅黑" panose="020B0503020204020204" pitchFamily="2" charset="-122"/>
                <a:ea typeface="微软雅黑" panose="020B0503020204020204" pitchFamily="2" charset="-122"/>
                <a:sym typeface="微软雅黑" panose="020B0503020204020204" pitchFamily="2" charset="-122"/>
              </a:rPr>
              <a:t>4</a:t>
            </a:r>
            <a:r>
              <a:rPr lang="zh-CN" altLang="en-US" sz="1400" b="1" dirty="0">
                <a:solidFill>
                  <a:schemeClr val="bg1"/>
                </a:solidFill>
                <a:latin typeface="微软雅黑" panose="020B0503020204020204" pitchFamily="2" charset="-122"/>
                <a:ea typeface="微软雅黑" panose="020B0503020204020204" pitchFamily="2" charset="-122"/>
                <a:sym typeface="微软雅黑" panose="020B0503020204020204" pitchFamily="2" charset="-122"/>
              </a:rPr>
              <a:t>年</a:t>
            </a:r>
            <a:r>
              <a:rPr lang="en-US" altLang="zh-CN" sz="1400" b="1" dirty="0">
                <a:solidFill>
                  <a:schemeClr val="bg1"/>
                </a:solidFill>
                <a:latin typeface="微软雅黑" panose="020B0503020204020204" pitchFamily="2" charset="-122"/>
                <a:ea typeface="微软雅黑" panose="020B0503020204020204" pitchFamily="2" charset="-122"/>
                <a:sym typeface="微软雅黑" panose="020B0503020204020204" pitchFamily="2" charset="-122"/>
              </a:rPr>
              <a:t>7</a:t>
            </a:r>
            <a:r>
              <a:rPr lang="zh-CN" altLang="en-US" sz="1400" b="1" dirty="0">
                <a:solidFill>
                  <a:schemeClr val="bg1"/>
                </a:solidFill>
                <a:latin typeface="微软雅黑" panose="020B0503020204020204" pitchFamily="2" charset="-122"/>
                <a:ea typeface="微软雅黑" panose="020B0503020204020204" pitchFamily="2" charset="-122"/>
                <a:sym typeface="微软雅黑" panose="020B0503020204020204" pitchFamily="2" charset="-122"/>
              </a:rPr>
              <a:t>月</a:t>
            </a:r>
            <a:endParaRPr lang="zh-CN" altLang="en-US" sz="1400" b="1" dirty="0">
              <a:solidFill>
                <a:schemeClr val="bg1"/>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5126" name="单圆角矩形 2"/>
          <p:cNvSpPr/>
          <p:nvPr/>
        </p:nvSpPr>
        <p:spPr>
          <a:xfrm>
            <a:off x="922338" y="3321050"/>
            <a:ext cx="7426325" cy="835025"/>
          </a:xfrm>
          <a:custGeom>
            <a:avLst/>
            <a:gdLst>
              <a:gd name="txL" fmla="*/ 0 w 11696"/>
              <a:gd name="txT" fmla="*/ 0 h 1317"/>
              <a:gd name="txR" fmla="*/ 11696 w 11696"/>
              <a:gd name="txB" fmla="*/ 1317 h 1317"/>
            </a:gdLst>
            <a:ahLst/>
            <a:cxnLst/>
            <a:rect l="txL" t="txT" r="txR" b="txB"/>
            <a:pathLst>
              <a:path w="11696" h="1317">
                <a:moveTo>
                  <a:pt x="0" y="0"/>
                </a:moveTo>
                <a:lnTo>
                  <a:pt x="11476" y="0"/>
                </a:lnTo>
                <a:cubicBezTo>
                  <a:pt x="11597" y="0"/>
                  <a:pt x="11695" y="98"/>
                  <a:pt x="11695" y="219"/>
                </a:cubicBezTo>
                <a:lnTo>
                  <a:pt x="11696" y="1317"/>
                </a:lnTo>
                <a:lnTo>
                  <a:pt x="0" y="1317"/>
                </a:lnTo>
                <a:close/>
              </a:path>
            </a:pathLst>
          </a:custGeom>
          <a:noFill/>
          <a:ln w="9525">
            <a:noFill/>
          </a:ln>
        </p:spPr>
        <p:txBody>
          <a:bodyPr anchor="ctr" anchorCtr="0"/>
          <a:p>
            <a:pPr algn="ctr"/>
            <a:r>
              <a:rPr lang="zh-CN" altLang="en-US" dirty="0">
                <a:solidFill>
                  <a:srgbClr val="FFFFFF"/>
                </a:solidFill>
                <a:latin typeface="华文中宋" panose="02010600040101010101" charset="-122"/>
                <a:ea typeface="华文中宋" panose="02010600040101010101" charset="-122"/>
                <a:sym typeface="华文中宋" panose="02010600040101010101" charset="-122"/>
              </a:rPr>
              <a:t>  武乡县人力资源和社会保障局</a:t>
            </a:r>
            <a:endParaRPr lang="zh-CN" altLang="en-US" dirty="0">
              <a:solidFill>
                <a:srgbClr val="FFFFFF"/>
              </a:solidFill>
              <a:latin typeface="华文中宋" panose="02010600040101010101" charset="-122"/>
              <a:ea typeface="华文中宋" panose="02010600040101010101" charset="-122"/>
              <a:sym typeface="华文中宋" panose="02010600040101010101" charset="-122"/>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灯片编号占位符 1"/>
          <p:cNvSpPr/>
          <p:nvPr>
            <p:ph type="sldNum" sz="quarter" idx="12"/>
          </p:nvPr>
        </p:nvSpPr>
        <p:spPr>
          <a:xfrm>
            <a:off x="6553200" y="4767263"/>
            <a:ext cx="2133600" cy="274637"/>
          </a:xfrm>
        </p:spPr>
        <p:txBody>
          <a:bodyPr wrap="square" anchor="ctr" anchorCtr="0"/>
          <a:lstStyle>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5pPr>
          </a:lstStyle>
          <a:p>
            <a:pPr lvl="0" algn="r">
              <a:buSzTx/>
            </a:pPr>
            <a:fld id="{9A0DB2DC-4C9A-4742-B13C-FB6460FD3503}" type="slidenum">
              <a:rPr lang="zh-CN" altLang="en-US" sz="1200" dirty="0">
                <a:solidFill>
                  <a:srgbClr val="898989"/>
                </a:solidFill>
              </a:rPr>
            </a:fld>
            <a:endParaRPr lang="zh-CN" altLang="en-US" sz="1200" dirty="0">
              <a:solidFill>
                <a:srgbClr val="898989"/>
              </a:solidFill>
            </a:endParaRPr>
          </a:p>
        </p:txBody>
      </p:sp>
      <p:pic>
        <p:nvPicPr>
          <p:cNvPr id="22530" name="图片 7" descr="图片1"/>
          <p:cNvPicPr>
            <a:picLocks noChangeAspect="1"/>
          </p:cNvPicPr>
          <p:nvPr/>
        </p:nvPicPr>
        <p:blipFill>
          <a:blip r:embed="rId1"/>
          <a:stretch>
            <a:fillRect/>
          </a:stretch>
        </p:blipFill>
        <p:spPr>
          <a:xfrm>
            <a:off x="0" y="1588"/>
            <a:ext cx="9144000" cy="5140325"/>
          </a:xfrm>
          <a:prstGeom prst="rect">
            <a:avLst/>
          </a:prstGeom>
          <a:noFill/>
          <a:ln w="9525">
            <a:noFill/>
          </a:ln>
        </p:spPr>
      </p:pic>
      <p:grpSp>
        <p:nvGrpSpPr>
          <p:cNvPr id="22531" name="组合 23554"/>
          <p:cNvGrpSpPr/>
          <p:nvPr/>
        </p:nvGrpSpPr>
        <p:grpSpPr>
          <a:xfrm>
            <a:off x="506413" y="193675"/>
            <a:ext cx="8367712" cy="398463"/>
            <a:chOff x="0" y="0"/>
            <a:chExt cx="13178" cy="628"/>
          </a:xfrm>
        </p:grpSpPr>
        <p:sp>
          <p:nvSpPr>
            <p:cNvPr id="22532" name="文本框 56"/>
            <p:cNvSpPr/>
            <p:nvPr/>
          </p:nvSpPr>
          <p:spPr>
            <a:xfrm>
              <a:off x="0" y="0"/>
              <a:ext cx="5605" cy="628"/>
            </a:xfrm>
            <a:prstGeom prst="rect">
              <a:avLst/>
            </a:prstGeom>
            <a:noFill/>
            <a:ln w="9525">
              <a:noFill/>
            </a:ln>
          </p:spPr>
          <p:txBody>
            <a:bodyPr wrap="square" anchor="t" anchorCtr="0">
              <a:spAutoFit/>
            </a:bodyPr>
            <a:p>
              <a:r>
                <a:rPr lang="zh-CN" altLang="en-US" sz="2000" b="1" dirty="0">
                  <a:latin typeface="楷体" panose="02010609060101010101" pitchFamily="1" charset="-122"/>
                  <a:ea typeface="楷体" panose="02010609060101010101" pitchFamily="1" charset="-122"/>
                  <a:sym typeface="楷体" panose="02010609060101010101" pitchFamily="1" charset="-122"/>
                </a:rPr>
                <a:t>武乡县人力资源和社会保障局</a:t>
              </a:r>
              <a:endParaRPr lang="zh-CN" altLang="en-US" sz="2000" b="1" dirty="0">
                <a:latin typeface="楷体" panose="02010609060101010101" pitchFamily="1" charset="-122"/>
                <a:ea typeface="楷体" panose="02010609060101010101" pitchFamily="1" charset="-122"/>
                <a:sym typeface="楷体" panose="02010609060101010101" pitchFamily="1" charset="-122"/>
              </a:endParaRPr>
            </a:p>
          </p:txBody>
        </p:sp>
        <p:sp>
          <p:nvSpPr>
            <p:cNvPr id="22533" name="直接连接符 5"/>
            <p:cNvSpPr/>
            <p:nvPr/>
          </p:nvSpPr>
          <p:spPr>
            <a:xfrm flipV="1">
              <a:off x="436" y="614"/>
              <a:ext cx="12742" cy="14"/>
            </a:xfrm>
            <a:prstGeom prst="line">
              <a:avLst/>
            </a:prstGeom>
            <a:ln w="12700" cap="flat" cmpd="sng">
              <a:solidFill>
                <a:srgbClr val="990C12"/>
              </a:solidFill>
              <a:prstDash val="solid"/>
              <a:round/>
              <a:headEnd type="none" w="med" len="med"/>
              <a:tailEnd type="none" w="med" len="med"/>
            </a:ln>
          </p:spPr>
        </p:sp>
      </p:grpSp>
      <p:grpSp>
        <p:nvGrpSpPr>
          <p:cNvPr id="22534" name="组合 23557"/>
          <p:cNvGrpSpPr/>
          <p:nvPr/>
        </p:nvGrpSpPr>
        <p:grpSpPr>
          <a:xfrm>
            <a:off x="927100" y="904875"/>
            <a:ext cx="6929438" cy="3282696"/>
            <a:chOff x="0" y="0"/>
            <a:chExt cx="10913" cy="5170"/>
          </a:xfrm>
        </p:grpSpPr>
        <p:grpSp>
          <p:nvGrpSpPr>
            <p:cNvPr id="22535" name="组合 23558"/>
            <p:cNvGrpSpPr/>
            <p:nvPr/>
          </p:nvGrpSpPr>
          <p:grpSpPr>
            <a:xfrm>
              <a:off x="0" y="0"/>
              <a:ext cx="10913" cy="5170"/>
              <a:chOff x="0" y="0"/>
              <a:chExt cx="10913" cy="5170"/>
            </a:xfrm>
          </p:grpSpPr>
          <p:grpSp>
            <p:nvGrpSpPr>
              <p:cNvPr id="22536" name="组合 23559"/>
              <p:cNvGrpSpPr/>
              <p:nvPr/>
            </p:nvGrpSpPr>
            <p:grpSpPr>
              <a:xfrm>
                <a:off x="0" y="0"/>
                <a:ext cx="9575" cy="920"/>
                <a:chOff x="0" y="0"/>
                <a:chExt cx="4560477" cy="389946"/>
              </a:xfrm>
            </p:grpSpPr>
            <p:sp>
              <p:nvSpPr>
                <p:cNvPr id="22537" name="Rectangle 4"/>
                <p:cNvSpPr/>
                <p:nvPr/>
              </p:nvSpPr>
              <p:spPr>
                <a:xfrm>
                  <a:off x="473321" y="83"/>
                  <a:ext cx="4087156" cy="328141"/>
                </a:xfrm>
                <a:prstGeom prst="rect">
                  <a:avLst/>
                </a:prstGeom>
                <a:solidFill>
                  <a:srgbClr val="BFBFBF"/>
                </a:solidFill>
                <a:ln w="9525">
                  <a:noFill/>
                </a:ln>
              </p:spPr>
              <p:txBody>
                <a:bodyPr anchor="ctr" anchorCtr="0"/>
                <a:p>
                  <a:pPr>
                    <a:lnSpc>
                      <a:spcPct val="120000"/>
                    </a:lnSpc>
                  </a:pPr>
                  <a:r>
                    <a:rPr lang="zh-CN" altLang="en-US" sz="2400" b="1" dirty="0">
                      <a:solidFill>
                        <a:srgbClr val="000000"/>
                      </a:solidFill>
                      <a:latin typeface="微软雅黑" panose="020B0503020204020204" pitchFamily="2" charset="-122"/>
                      <a:ea typeface="微软雅黑" panose="020B0503020204020204" pitchFamily="2" charset="-122"/>
                      <a:sym typeface="微软雅黑" panose="020B0503020204020204" pitchFamily="2" charset="-122"/>
                    </a:rPr>
                    <a:t>保障措施</a:t>
                  </a:r>
                  <a:endParaRPr lang="zh-CN" altLang="en-US" sz="2400" b="1" dirty="0">
                    <a:solidFill>
                      <a:srgbClr val="000000"/>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22538" name="矩形 1"/>
                <p:cNvSpPr/>
                <p:nvPr/>
              </p:nvSpPr>
              <p:spPr>
                <a:xfrm>
                  <a:off x="0" y="0"/>
                  <a:ext cx="478313" cy="389946"/>
                </a:xfrm>
                <a:custGeom>
                  <a:avLst/>
                  <a:gdLst/>
                  <a:ahLst/>
                  <a:cxnLst>
                    <a:cxn ang="0">
                      <a:pos x="0" y="0"/>
                    </a:cxn>
                  </a:cxnLst>
                  <a:pathLst>
                    <a:path w="2343150" h="1557337">
                      <a:moveTo>
                        <a:pt x="0" y="0"/>
                      </a:moveTo>
                      <a:lnTo>
                        <a:pt x="2343150" y="0"/>
                      </a:lnTo>
                      <a:lnTo>
                        <a:pt x="2343150" y="1168003"/>
                      </a:lnTo>
                      <a:lnTo>
                        <a:pt x="1171575" y="1557337"/>
                      </a:lnTo>
                      <a:lnTo>
                        <a:pt x="0" y="1168003"/>
                      </a:lnTo>
                      <a:close/>
                    </a:path>
                  </a:pathLst>
                </a:custGeom>
                <a:solidFill>
                  <a:srgbClr val="990C12"/>
                </a:solidFill>
                <a:ln w="3175" cap="flat" cmpd="sng">
                  <a:solidFill>
                    <a:srgbClr val="D7D7D7"/>
                  </a:solidFill>
                  <a:prstDash val="solid"/>
                  <a:miter/>
                  <a:headEnd type="none" w="med" len="med"/>
                  <a:tailEnd type="none" w="med" len="med"/>
                </a:ln>
              </p:spPr>
              <p:txBody>
                <a:bodyPr/>
                <a:p>
                  <a:endParaRPr lang="zh-CN" altLang="en-US"/>
                </a:p>
              </p:txBody>
            </p:sp>
          </p:grpSp>
          <p:grpSp>
            <p:nvGrpSpPr>
              <p:cNvPr id="22539" name="组合 23562"/>
              <p:cNvGrpSpPr/>
              <p:nvPr/>
            </p:nvGrpSpPr>
            <p:grpSpPr>
              <a:xfrm>
                <a:off x="126" y="1026"/>
                <a:ext cx="5723" cy="766"/>
                <a:chOff x="0" y="0"/>
                <a:chExt cx="5723" cy="766"/>
              </a:xfrm>
            </p:grpSpPr>
            <p:sp>
              <p:nvSpPr>
                <p:cNvPr id="22540" name="TextBox 76"/>
                <p:cNvSpPr/>
                <p:nvPr/>
              </p:nvSpPr>
              <p:spPr>
                <a:xfrm>
                  <a:off x="868" y="42"/>
                  <a:ext cx="4855" cy="724"/>
                </a:xfrm>
                <a:prstGeom prst="rect">
                  <a:avLst/>
                </a:prstGeom>
                <a:solidFill>
                  <a:srgbClr val="FDE9D8"/>
                </a:solidFill>
                <a:ln w="9525">
                  <a:noFill/>
                </a:ln>
              </p:spPr>
              <p:txBody>
                <a:bodyPr wrap="square" anchor="t" anchorCtr="0">
                  <a:noAutofit/>
                </a:bodyPr>
                <a:p>
                  <a:r>
                    <a:rPr lang="zh-CN" altLang="en-US" sz="2000" b="1" dirty="0">
                      <a:solidFill>
                        <a:srgbClr val="C01026"/>
                      </a:solidFill>
                      <a:latin typeface="微软雅黑" panose="020B0503020204020204" pitchFamily="2" charset="-122"/>
                      <a:ea typeface="微软雅黑" panose="020B0503020204020204" pitchFamily="2" charset="-122"/>
                      <a:sym typeface="微软雅黑" panose="020B0503020204020204" pitchFamily="2" charset="-122"/>
                    </a:rPr>
                    <a:t>统一思想，提高认识</a:t>
                  </a:r>
                  <a:endParaRPr lang="zh-CN" altLang="en-US" sz="2000" b="1" dirty="0">
                    <a:solidFill>
                      <a:srgbClr val="C01026"/>
                    </a:solidFill>
                    <a:latin typeface="微软雅黑" panose="020B0503020204020204" pitchFamily="2" charset="-122"/>
                    <a:ea typeface="微软雅黑" panose="020B0503020204020204" pitchFamily="2" charset="-122"/>
                    <a:sym typeface="微软雅黑" panose="020B0503020204020204" pitchFamily="2" charset="-122"/>
                  </a:endParaRPr>
                </a:p>
              </p:txBody>
            </p:sp>
            <p:grpSp>
              <p:nvGrpSpPr>
                <p:cNvPr id="22541" name="组合 23564"/>
                <p:cNvGrpSpPr/>
                <p:nvPr/>
              </p:nvGrpSpPr>
              <p:grpSpPr>
                <a:xfrm>
                  <a:off x="0" y="0"/>
                  <a:ext cx="753" cy="753"/>
                  <a:chOff x="0" y="0"/>
                  <a:chExt cx="4000500" cy="4000500"/>
                </a:xfrm>
              </p:grpSpPr>
              <p:sp>
                <p:nvSpPr>
                  <p:cNvPr id="22542" name="同心圆 111"/>
                  <p:cNvSpPr/>
                  <p:nvPr/>
                </p:nvSpPr>
                <p:spPr>
                  <a:xfrm>
                    <a:off x="0" y="0"/>
                    <a:ext cx="4000500" cy="4000500"/>
                  </a:xfrm>
                  <a:custGeom>
                    <a:avLst/>
                    <a:gdLst/>
                    <a:ahLst/>
                    <a:cxnLst>
                      <a:cxn ang="270">
                        <a:pos x="10800" y="0"/>
                      </a:cxn>
                      <a:cxn ang="270">
                        <a:pos x="3163" y="3163"/>
                      </a:cxn>
                      <a:cxn ang="180">
                        <a:pos x="0" y="10800"/>
                      </a:cxn>
                      <a:cxn ang="90">
                        <a:pos x="3163" y="18437"/>
                      </a:cxn>
                      <a:cxn ang="90">
                        <a:pos x="10800" y="21600"/>
                      </a:cxn>
                      <a:cxn ang="90">
                        <a:pos x="18437" y="18437"/>
                      </a:cxn>
                      <a:cxn ang="0">
                        <a:pos x="21600" y="10800"/>
                      </a:cxn>
                      <a:cxn ang="270">
                        <a:pos x="18437" y="3163"/>
                      </a:cxn>
                    </a:cxnLst>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053" y="10800"/>
                        </a:moveTo>
                        <a:cubicBezTo>
                          <a:pt x="1053" y="16183"/>
                          <a:pt x="5417" y="20547"/>
                          <a:pt x="10800" y="20547"/>
                        </a:cubicBezTo>
                        <a:cubicBezTo>
                          <a:pt x="16183" y="20547"/>
                          <a:pt x="20547" y="16183"/>
                          <a:pt x="20547" y="10800"/>
                        </a:cubicBezTo>
                        <a:cubicBezTo>
                          <a:pt x="20547" y="5417"/>
                          <a:pt x="16183" y="1053"/>
                          <a:pt x="10800" y="1053"/>
                        </a:cubicBezTo>
                        <a:cubicBezTo>
                          <a:pt x="5417" y="1053"/>
                          <a:pt x="1053" y="5417"/>
                          <a:pt x="1053" y="10800"/>
                        </a:cubicBezTo>
                        <a:close/>
                      </a:path>
                    </a:pathLst>
                  </a:custGeom>
                  <a:gradFill rotWithShape="1">
                    <a:gsLst>
                      <a:gs pos="0">
                        <a:srgbClr val="FFFFFF">
                          <a:alpha val="100000"/>
                        </a:srgbClr>
                      </a:gs>
                      <a:gs pos="54999">
                        <a:srgbClr val="F2F2F2">
                          <a:alpha val="100000"/>
                        </a:srgbClr>
                      </a:gs>
                      <a:gs pos="100000">
                        <a:srgbClr val="A5A5A5">
                          <a:alpha val="100000"/>
                        </a:srgbClr>
                      </a:gs>
                    </a:gsLst>
                    <a:lin ang="2700000" scaled="1"/>
                    <a:tileRect/>
                  </a:gradFill>
                  <a:ln w="9525">
                    <a:noFill/>
                  </a:ln>
                </p:spPr>
                <p:txBody>
                  <a:bodyPr/>
                  <a:p>
                    <a:endParaRPr lang="zh-CN" altLang="en-US"/>
                  </a:p>
                </p:txBody>
              </p:sp>
              <p:sp>
                <p:nvSpPr>
                  <p:cNvPr id="22543" name="椭圆 112"/>
                  <p:cNvSpPr/>
                  <p:nvPr/>
                </p:nvSpPr>
                <p:spPr>
                  <a:xfrm>
                    <a:off x="87313" y="87313"/>
                    <a:ext cx="3825874" cy="3825874"/>
                  </a:xfrm>
                  <a:prstGeom prst="ellipse">
                    <a:avLst/>
                  </a:prstGeom>
                  <a:gradFill rotWithShape="1">
                    <a:gsLst>
                      <a:gs pos="0">
                        <a:srgbClr val="FFFFFF">
                          <a:alpha val="100000"/>
                        </a:srgbClr>
                      </a:gs>
                      <a:gs pos="50999">
                        <a:srgbClr val="F2F2F2">
                          <a:alpha val="100000"/>
                        </a:srgbClr>
                      </a:gs>
                      <a:gs pos="100000">
                        <a:srgbClr val="BFBFBF">
                          <a:alpha val="100000"/>
                        </a:srgbClr>
                      </a:gs>
                    </a:gsLst>
                    <a:lin ang="2700000" scaled="1"/>
                    <a:tileRect/>
                  </a:gradFill>
                  <a:ln w="9525">
                    <a:noFill/>
                  </a:ln>
                </p:spPr>
                <p:txBody>
                  <a:bodyPr anchor="ctr" anchorCtr="0"/>
                  <a:p>
                    <a:pPr algn="ctr"/>
                    <a:endParaRPr lang="zh-CN" altLang="zh-CN" sz="2400" b="1" i="1">
                      <a:solidFill>
                        <a:srgbClr val="FF0000"/>
                      </a:solidFill>
                      <a:latin typeface="Calibri" panose="020F0502020204030204" pitchFamily="2" charset="0"/>
                      <a:ea typeface="宋体" panose="02010600030101010101" pitchFamily="2" charset="-122"/>
                      <a:sym typeface="宋体" panose="02010600030101010101" pitchFamily="2" charset="-122"/>
                    </a:endParaRPr>
                  </a:p>
                </p:txBody>
              </p:sp>
            </p:grpSp>
          </p:grpSp>
          <p:sp>
            <p:nvSpPr>
              <p:cNvPr id="22544" name="文本框 15"/>
              <p:cNvSpPr/>
              <p:nvPr/>
            </p:nvSpPr>
            <p:spPr>
              <a:xfrm>
                <a:off x="601" y="1876"/>
                <a:ext cx="10312" cy="3294"/>
              </a:xfrm>
              <a:prstGeom prst="rect">
                <a:avLst/>
              </a:prstGeom>
              <a:noFill/>
              <a:ln w="9525">
                <a:noFill/>
              </a:ln>
            </p:spPr>
            <p:txBody>
              <a:bodyPr wrap="square" anchor="t" anchorCtr="0">
                <a:spAutoFit/>
              </a:bodyPr>
              <a:p>
                <a:pPr>
                  <a:lnSpc>
                    <a:spcPts val="2600"/>
                  </a:lnSpc>
                  <a:spcBef>
                    <a:spcPts val="600"/>
                  </a:spcBef>
                </a:pPr>
                <a:r>
                  <a:rPr lang="en-US" altLang="zh-CN" b="1" dirty="0">
                    <a:solidFill>
                      <a:srgbClr val="000000"/>
                    </a:solidFill>
                    <a:latin typeface="仿宋" panose="02010609060101010101" charset="-122"/>
                    <a:ea typeface="仿宋" panose="02010609060101010101" charset="-122"/>
                    <a:sym typeface="Calibri" panose="020F0502020204030204" pitchFamily="2" charset="0"/>
                  </a:rPr>
                  <a:t>   </a:t>
                </a:r>
                <a:r>
                  <a:rPr lang="en-US" altLang="zh-CN" b="1" dirty="0">
                    <a:solidFill>
                      <a:srgbClr val="1F497D"/>
                    </a:solidFill>
                    <a:latin typeface="华文中宋" panose="02010600040101010101" charset="-122"/>
                    <a:ea typeface="华文中宋" panose="02010600040101010101" charset="-122"/>
                    <a:sym typeface="华文中宋" panose="02010600040101010101" charset="-122"/>
                  </a:rPr>
                  <a:t> </a:t>
                </a:r>
                <a:r>
                  <a:rPr b="1" dirty="0">
                    <a:latin typeface="仿宋" panose="02010609060101010101" charset="-122"/>
                    <a:ea typeface="仿宋" panose="02010609060101010101" charset="-122"/>
                  </a:rPr>
                  <a:t>施社保助力行动，既是一项政治任务，更是一项民生工程。各相关部门、各单位要充分认识社保助力行动的重大意义，从统一思想凝聚力量、巩固脱贫成果有效衔接乡村振兴的高度，从更好满足人民日益增长的美好生活需要的高度，提高政治站位，增强政治责任感和时代使命感，逐级抓好任务落实，切实把社保助力行动开展好、作用发挥好。</a:t>
                </a:r>
                <a:endParaRPr b="1" dirty="0">
                  <a:latin typeface="仿宋" panose="02010609060101010101" charset="-122"/>
                  <a:ea typeface="仿宋" panose="02010609060101010101" charset="-122"/>
                </a:endParaRPr>
              </a:p>
            </p:txBody>
          </p:sp>
        </p:grpSp>
        <p:pic>
          <p:nvPicPr>
            <p:cNvPr id="22545" name="图片 4" descr="图片1"/>
            <p:cNvPicPr>
              <a:picLocks noChangeAspect="1"/>
            </p:cNvPicPr>
            <p:nvPr/>
          </p:nvPicPr>
          <p:blipFill>
            <a:blip r:embed="rId2"/>
            <a:stretch>
              <a:fillRect/>
            </a:stretch>
          </p:blipFill>
          <p:spPr>
            <a:xfrm>
              <a:off x="323" y="1235"/>
              <a:ext cx="681" cy="641"/>
            </a:xfrm>
            <a:prstGeom prst="rect">
              <a:avLst/>
            </a:prstGeom>
            <a:noFill/>
            <a:ln w="9525">
              <a:noFill/>
            </a:ln>
          </p:spPr>
        </p:pic>
      </p:grpSp>
    </p:spTree>
  </p:cSld>
  <p:clrMapOvr>
    <a:masterClrMapping/>
  </p:clrMapOvr>
  <p:transition spd="med" advTm="8000">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灯片编号占位符 1"/>
          <p:cNvSpPr/>
          <p:nvPr>
            <p:ph type="sldNum" sz="quarter" idx="12"/>
          </p:nvPr>
        </p:nvSpPr>
        <p:spPr>
          <a:xfrm>
            <a:off x="6553200" y="4767263"/>
            <a:ext cx="2133600" cy="274637"/>
          </a:xfrm>
        </p:spPr>
        <p:txBody>
          <a:bodyPr wrap="square" anchor="ctr" anchorCtr="0"/>
          <a:lstStyle>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5pPr>
          </a:lstStyle>
          <a:p>
            <a:pPr lvl="0" algn="r">
              <a:buSzTx/>
            </a:pPr>
            <a:fld id="{9A0DB2DC-4C9A-4742-B13C-FB6460FD3503}" type="slidenum">
              <a:rPr lang="zh-CN" altLang="en-US" sz="1200" dirty="0">
                <a:solidFill>
                  <a:srgbClr val="898989"/>
                </a:solidFill>
              </a:rPr>
            </a:fld>
            <a:endParaRPr lang="zh-CN" altLang="en-US" sz="1200" dirty="0">
              <a:solidFill>
                <a:srgbClr val="898989"/>
              </a:solidFill>
            </a:endParaRPr>
          </a:p>
        </p:txBody>
      </p:sp>
      <p:pic>
        <p:nvPicPr>
          <p:cNvPr id="22530" name="图片 7" descr="图片1"/>
          <p:cNvPicPr>
            <a:picLocks noChangeAspect="1"/>
          </p:cNvPicPr>
          <p:nvPr/>
        </p:nvPicPr>
        <p:blipFill>
          <a:blip r:embed="rId1"/>
          <a:stretch>
            <a:fillRect/>
          </a:stretch>
        </p:blipFill>
        <p:spPr>
          <a:xfrm>
            <a:off x="0" y="2858"/>
            <a:ext cx="9144000" cy="5140325"/>
          </a:xfrm>
          <a:prstGeom prst="rect">
            <a:avLst/>
          </a:prstGeom>
          <a:noFill/>
          <a:ln w="9525">
            <a:noFill/>
          </a:ln>
        </p:spPr>
      </p:pic>
      <p:grpSp>
        <p:nvGrpSpPr>
          <p:cNvPr id="22531" name="组合 23554"/>
          <p:cNvGrpSpPr/>
          <p:nvPr/>
        </p:nvGrpSpPr>
        <p:grpSpPr>
          <a:xfrm>
            <a:off x="506413" y="193675"/>
            <a:ext cx="8367712" cy="398463"/>
            <a:chOff x="0" y="0"/>
            <a:chExt cx="13178" cy="628"/>
          </a:xfrm>
        </p:grpSpPr>
        <p:sp>
          <p:nvSpPr>
            <p:cNvPr id="22532" name="文本框 56"/>
            <p:cNvSpPr/>
            <p:nvPr/>
          </p:nvSpPr>
          <p:spPr>
            <a:xfrm>
              <a:off x="0" y="0"/>
              <a:ext cx="5605" cy="628"/>
            </a:xfrm>
            <a:prstGeom prst="rect">
              <a:avLst/>
            </a:prstGeom>
            <a:noFill/>
            <a:ln w="9525">
              <a:noFill/>
            </a:ln>
          </p:spPr>
          <p:txBody>
            <a:bodyPr wrap="square" anchor="t" anchorCtr="0">
              <a:spAutoFit/>
            </a:bodyPr>
            <a:p>
              <a:r>
                <a:rPr lang="zh-CN" altLang="en-US" sz="2000" b="1" dirty="0">
                  <a:latin typeface="楷体" panose="02010609060101010101" pitchFamily="1" charset="-122"/>
                  <a:ea typeface="楷体" panose="02010609060101010101" pitchFamily="1" charset="-122"/>
                  <a:sym typeface="楷体" panose="02010609060101010101" pitchFamily="1" charset="-122"/>
                </a:rPr>
                <a:t>武乡县人力资源和社会保障局</a:t>
              </a:r>
              <a:endParaRPr lang="zh-CN" altLang="en-US" sz="2000" b="1" dirty="0">
                <a:latin typeface="楷体" panose="02010609060101010101" pitchFamily="1" charset="-122"/>
                <a:ea typeface="楷体" panose="02010609060101010101" pitchFamily="1" charset="-122"/>
                <a:sym typeface="楷体" panose="02010609060101010101" pitchFamily="1" charset="-122"/>
              </a:endParaRPr>
            </a:p>
          </p:txBody>
        </p:sp>
        <p:sp>
          <p:nvSpPr>
            <p:cNvPr id="22533" name="直接连接符 5"/>
            <p:cNvSpPr/>
            <p:nvPr/>
          </p:nvSpPr>
          <p:spPr>
            <a:xfrm flipV="1">
              <a:off x="436" y="614"/>
              <a:ext cx="12742" cy="14"/>
            </a:xfrm>
            <a:prstGeom prst="line">
              <a:avLst/>
            </a:prstGeom>
            <a:ln w="12700" cap="flat" cmpd="sng">
              <a:solidFill>
                <a:srgbClr val="990C12"/>
              </a:solidFill>
              <a:prstDash val="solid"/>
              <a:round/>
              <a:headEnd type="none" w="med" len="med"/>
              <a:tailEnd type="none" w="med" len="med"/>
            </a:ln>
          </p:spPr>
        </p:sp>
      </p:grpSp>
      <p:grpSp>
        <p:nvGrpSpPr>
          <p:cNvPr id="22534" name="组合 23557"/>
          <p:cNvGrpSpPr/>
          <p:nvPr/>
        </p:nvGrpSpPr>
        <p:grpSpPr>
          <a:xfrm>
            <a:off x="927100" y="904875"/>
            <a:ext cx="7467893" cy="3970983"/>
            <a:chOff x="0" y="0"/>
            <a:chExt cx="11761" cy="6254"/>
          </a:xfrm>
        </p:grpSpPr>
        <p:grpSp>
          <p:nvGrpSpPr>
            <p:cNvPr id="22535" name="组合 23558"/>
            <p:cNvGrpSpPr/>
            <p:nvPr/>
          </p:nvGrpSpPr>
          <p:grpSpPr>
            <a:xfrm>
              <a:off x="0" y="0"/>
              <a:ext cx="11761" cy="6254"/>
              <a:chOff x="0" y="0"/>
              <a:chExt cx="11761" cy="6254"/>
            </a:xfrm>
          </p:grpSpPr>
          <p:grpSp>
            <p:nvGrpSpPr>
              <p:cNvPr id="22536" name="组合 23559"/>
              <p:cNvGrpSpPr/>
              <p:nvPr/>
            </p:nvGrpSpPr>
            <p:grpSpPr>
              <a:xfrm>
                <a:off x="0" y="0"/>
                <a:ext cx="9575" cy="920"/>
                <a:chOff x="0" y="0"/>
                <a:chExt cx="4560477" cy="389946"/>
              </a:xfrm>
            </p:grpSpPr>
            <p:sp>
              <p:nvSpPr>
                <p:cNvPr id="22537" name="Rectangle 4"/>
                <p:cNvSpPr/>
                <p:nvPr/>
              </p:nvSpPr>
              <p:spPr>
                <a:xfrm>
                  <a:off x="473321" y="83"/>
                  <a:ext cx="4087156" cy="328141"/>
                </a:xfrm>
                <a:prstGeom prst="rect">
                  <a:avLst/>
                </a:prstGeom>
                <a:solidFill>
                  <a:srgbClr val="BFBFBF"/>
                </a:solidFill>
                <a:ln w="9525">
                  <a:noFill/>
                </a:ln>
              </p:spPr>
              <p:txBody>
                <a:bodyPr anchor="ctr" anchorCtr="0"/>
                <a:p>
                  <a:pPr>
                    <a:lnSpc>
                      <a:spcPct val="120000"/>
                    </a:lnSpc>
                  </a:pPr>
                  <a:r>
                    <a:rPr lang="zh-CN" altLang="en-US" sz="2400" b="1" dirty="0">
                      <a:solidFill>
                        <a:srgbClr val="000000"/>
                      </a:solidFill>
                      <a:latin typeface="微软雅黑" panose="020B0503020204020204" pitchFamily="2" charset="-122"/>
                      <a:ea typeface="微软雅黑" panose="020B0503020204020204" pitchFamily="2" charset="-122"/>
                      <a:sym typeface="微软雅黑" panose="020B0503020204020204" pitchFamily="2" charset="-122"/>
                    </a:rPr>
                    <a:t>保障措施</a:t>
                  </a:r>
                  <a:endParaRPr lang="zh-CN" altLang="en-US" sz="2400" b="1" dirty="0">
                    <a:solidFill>
                      <a:srgbClr val="000000"/>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22538" name="矩形 1"/>
                <p:cNvSpPr/>
                <p:nvPr/>
              </p:nvSpPr>
              <p:spPr>
                <a:xfrm>
                  <a:off x="0" y="0"/>
                  <a:ext cx="478313" cy="389946"/>
                </a:xfrm>
                <a:custGeom>
                  <a:avLst/>
                  <a:gdLst/>
                  <a:ahLst/>
                  <a:cxnLst>
                    <a:cxn ang="0">
                      <a:pos x="0" y="0"/>
                    </a:cxn>
                  </a:cxnLst>
                  <a:pathLst>
                    <a:path w="2343150" h="1557337">
                      <a:moveTo>
                        <a:pt x="0" y="0"/>
                      </a:moveTo>
                      <a:lnTo>
                        <a:pt x="2343150" y="0"/>
                      </a:lnTo>
                      <a:lnTo>
                        <a:pt x="2343150" y="1168003"/>
                      </a:lnTo>
                      <a:lnTo>
                        <a:pt x="1171575" y="1557337"/>
                      </a:lnTo>
                      <a:lnTo>
                        <a:pt x="0" y="1168003"/>
                      </a:lnTo>
                      <a:close/>
                    </a:path>
                  </a:pathLst>
                </a:custGeom>
                <a:solidFill>
                  <a:srgbClr val="990C12"/>
                </a:solidFill>
                <a:ln w="3175" cap="flat" cmpd="sng">
                  <a:solidFill>
                    <a:srgbClr val="D7D7D7"/>
                  </a:solidFill>
                  <a:prstDash val="solid"/>
                  <a:miter/>
                  <a:headEnd type="none" w="med" len="med"/>
                  <a:tailEnd type="none" w="med" len="med"/>
                </a:ln>
              </p:spPr>
              <p:txBody>
                <a:bodyPr/>
                <a:p>
                  <a:endParaRPr lang="zh-CN" altLang="en-US"/>
                </a:p>
              </p:txBody>
            </p:sp>
          </p:grpSp>
          <p:grpSp>
            <p:nvGrpSpPr>
              <p:cNvPr id="22539" name="组合 23562"/>
              <p:cNvGrpSpPr/>
              <p:nvPr/>
            </p:nvGrpSpPr>
            <p:grpSpPr>
              <a:xfrm>
                <a:off x="126" y="1026"/>
                <a:ext cx="5723" cy="766"/>
                <a:chOff x="0" y="0"/>
                <a:chExt cx="5723" cy="766"/>
              </a:xfrm>
            </p:grpSpPr>
            <p:sp>
              <p:nvSpPr>
                <p:cNvPr id="22540" name="TextBox 76"/>
                <p:cNvSpPr/>
                <p:nvPr/>
              </p:nvSpPr>
              <p:spPr>
                <a:xfrm>
                  <a:off x="868" y="42"/>
                  <a:ext cx="4855" cy="724"/>
                </a:xfrm>
                <a:prstGeom prst="rect">
                  <a:avLst/>
                </a:prstGeom>
                <a:solidFill>
                  <a:srgbClr val="FDE9D8"/>
                </a:solidFill>
                <a:ln w="9525">
                  <a:noFill/>
                </a:ln>
              </p:spPr>
              <p:txBody>
                <a:bodyPr wrap="square" anchor="t" anchorCtr="0">
                  <a:noAutofit/>
                </a:bodyPr>
                <a:p>
                  <a:r>
                    <a:rPr lang="zh-CN" altLang="en-US" sz="2000" b="1" dirty="0">
                      <a:solidFill>
                        <a:srgbClr val="C01026"/>
                      </a:solidFill>
                      <a:latin typeface="微软雅黑" panose="020B0503020204020204" pitchFamily="2" charset="-122"/>
                      <a:ea typeface="微软雅黑" panose="020B0503020204020204" pitchFamily="2" charset="-122"/>
                      <a:sym typeface="微软雅黑" panose="020B0503020204020204" pitchFamily="2" charset="-122"/>
                    </a:rPr>
                    <a:t>加强领导，靠实责任</a:t>
                  </a:r>
                  <a:endParaRPr lang="zh-CN" altLang="en-US" sz="2000" b="1" dirty="0">
                    <a:solidFill>
                      <a:srgbClr val="C01026"/>
                    </a:solidFill>
                    <a:latin typeface="微软雅黑" panose="020B0503020204020204" pitchFamily="2" charset="-122"/>
                    <a:ea typeface="微软雅黑" panose="020B0503020204020204" pitchFamily="2" charset="-122"/>
                    <a:sym typeface="微软雅黑" panose="020B0503020204020204" pitchFamily="2" charset="-122"/>
                  </a:endParaRPr>
                </a:p>
              </p:txBody>
            </p:sp>
            <p:grpSp>
              <p:nvGrpSpPr>
                <p:cNvPr id="22541" name="组合 23564"/>
                <p:cNvGrpSpPr/>
                <p:nvPr/>
              </p:nvGrpSpPr>
              <p:grpSpPr>
                <a:xfrm>
                  <a:off x="0" y="0"/>
                  <a:ext cx="753" cy="753"/>
                  <a:chOff x="0" y="0"/>
                  <a:chExt cx="4000500" cy="4000500"/>
                </a:xfrm>
              </p:grpSpPr>
              <p:sp>
                <p:nvSpPr>
                  <p:cNvPr id="22542" name="同心圆 111"/>
                  <p:cNvSpPr/>
                  <p:nvPr/>
                </p:nvSpPr>
                <p:spPr>
                  <a:xfrm>
                    <a:off x="0" y="0"/>
                    <a:ext cx="4000500" cy="4000500"/>
                  </a:xfrm>
                  <a:custGeom>
                    <a:avLst/>
                    <a:gdLst/>
                    <a:ahLst/>
                    <a:cxnLst>
                      <a:cxn ang="270">
                        <a:pos x="10800" y="0"/>
                      </a:cxn>
                      <a:cxn ang="270">
                        <a:pos x="3163" y="3163"/>
                      </a:cxn>
                      <a:cxn ang="180">
                        <a:pos x="0" y="10800"/>
                      </a:cxn>
                      <a:cxn ang="90">
                        <a:pos x="3163" y="18437"/>
                      </a:cxn>
                      <a:cxn ang="90">
                        <a:pos x="10800" y="21600"/>
                      </a:cxn>
                      <a:cxn ang="90">
                        <a:pos x="18437" y="18437"/>
                      </a:cxn>
                      <a:cxn ang="0">
                        <a:pos x="21600" y="10800"/>
                      </a:cxn>
                      <a:cxn ang="270">
                        <a:pos x="18437" y="3163"/>
                      </a:cxn>
                    </a:cxnLst>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053" y="10800"/>
                        </a:moveTo>
                        <a:cubicBezTo>
                          <a:pt x="1053" y="16183"/>
                          <a:pt x="5417" y="20547"/>
                          <a:pt x="10800" y="20547"/>
                        </a:cubicBezTo>
                        <a:cubicBezTo>
                          <a:pt x="16183" y="20547"/>
                          <a:pt x="20547" y="16183"/>
                          <a:pt x="20547" y="10800"/>
                        </a:cubicBezTo>
                        <a:cubicBezTo>
                          <a:pt x="20547" y="5417"/>
                          <a:pt x="16183" y="1053"/>
                          <a:pt x="10800" y="1053"/>
                        </a:cubicBezTo>
                        <a:cubicBezTo>
                          <a:pt x="5417" y="1053"/>
                          <a:pt x="1053" y="5417"/>
                          <a:pt x="1053" y="10800"/>
                        </a:cubicBezTo>
                        <a:close/>
                      </a:path>
                    </a:pathLst>
                  </a:custGeom>
                  <a:gradFill rotWithShape="1">
                    <a:gsLst>
                      <a:gs pos="0">
                        <a:srgbClr val="FFFFFF">
                          <a:alpha val="100000"/>
                        </a:srgbClr>
                      </a:gs>
                      <a:gs pos="54999">
                        <a:srgbClr val="F2F2F2">
                          <a:alpha val="100000"/>
                        </a:srgbClr>
                      </a:gs>
                      <a:gs pos="100000">
                        <a:srgbClr val="A5A5A5">
                          <a:alpha val="100000"/>
                        </a:srgbClr>
                      </a:gs>
                    </a:gsLst>
                    <a:lin ang="2700000" scaled="1"/>
                    <a:tileRect/>
                  </a:gradFill>
                  <a:ln w="9525">
                    <a:noFill/>
                  </a:ln>
                </p:spPr>
                <p:txBody>
                  <a:bodyPr/>
                  <a:p>
                    <a:endParaRPr lang="zh-CN" altLang="en-US"/>
                  </a:p>
                </p:txBody>
              </p:sp>
              <p:sp>
                <p:nvSpPr>
                  <p:cNvPr id="22543" name="椭圆 112"/>
                  <p:cNvSpPr/>
                  <p:nvPr/>
                </p:nvSpPr>
                <p:spPr>
                  <a:xfrm>
                    <a:off x="87313" y="87313"/>
                    <a:ext cx="3825874" cy="3825874"/>
                  </a:xfrm>
                  <a:prstGeom prst="ellipse">
                    <a:avLst/>
                  </a:prstGeom>
                  <a:gradFill rotWithShape="1">
                    <a:gsLst>
                      <a:gs pos="0">
                        <a:srgbClr val="FFFFFF">
                          <a:alpha val="100000"/>
                        </a:srgbClr>
                      </a:gs>
                      <a:gs pos="50999">
                        <a:srgbClr val="F2F2F2">
                          <a:alpha val="100000"/>
                        </a:srgbClr>
                      </a:gs>
                      <a:gs pos="100000">
                        <a:srgbClr val="BFBFBF">
                          <a:alpha val="100000"/>
                        </a:srgbClr>
                      </a:gs>
                    </a:gsLst>
                    <a:lin ang="2700000" scaled="1"/>
                    <a:tileRect/>
                  </a:gradFill>
                  <a:ln w="9525">
                    <a:noFill/>
                  </a:ln>
                </p:spPr>
                <p:txBody>
                  <a:bodyPr anchor="ctr" anchorCtr="0"/>
                  <a:p>
                    <a:pPr algn="ctr"/>
                    <a:endParaRPr lang="zh-CN" altLang="zh-CN" sz="2400" b="1" i="1">
                      <a:solidFill>
                        <a:srgbClr val="FF0000"/>
                      </a:solidFill>
                      <a:latin typeface="Calibri" panose="020F0502020204030204" pitchFamily="2" charset="0"/>
                      <a:ea typeface="宋体" panose="02010600030101010101" pitchFamily="2" charset="-122"/>
                      <a:sym typeface="宋体" panose="02010600030101010101" pitchFamily="2" charset="-122"/>
                    </a:endParaRPr>
                  </a:p>
                </p:txBody>
              </p:sp>
            </p:grpSp>
          </p:grpSp>
          <p:sp>
            <p:nvSpPr>
              <p:cNvPr id="22544" name="文本框 15"/>
              <p:cNvSpPr/>
              <p:nvPr/>
            </p:nvSpPr>
            <p:spPr>
              <a:xfrm>
                <a:off x="125" y="1646"/>
                <a:ext cx="11636" cy="4608"/>
              </a:xfrm>
              <a:prstGeom prst="rect">
                <a:avLst/>
              </a:prstGeom>
              <a:noFill/>
              <a:ln w="9525">
                <a:noFill/>
              </a:ln>
            </p:spPr>
            <p:txBody>
              <a:bodyPr wrap="square" anchor="t" anchorCtr="0">
                <a:noAutofit/>
              </a:bodyPr>
              <a:p>
                <a:pPr>
                  <a:lnSpc>
                    <a:spcPts val="2600"/>
                  </a:lnSpc>
                  <a:spcBef>
                    <a:spcPts val="600"/>
                  </a:spcBef>
                </a:pPr>
                <a:r>
                  <a:rPr lang="en-US" altLang="zh-CN" b="1" dirty="0">
                    <a:solidFill>
                      <a:srgbClr val="000000"/>
                    </a:solidFill>
                    <a:latin typeface="仿宋" panose="02010609060101010101" charset="-122"/>
                    <a:ea typeface="仿宋" panose="02010609060101010101" charset="-122"/>
                    <a:sym typeface="Calibri" panose="020F0502020204030204" pitchFamily="2" charset="0"/>
                  </a:rPr>
                  <a:t>   </a:t>
                </a:r>
                <a:r>
                  <a:rPr lang="en-US" altLang="zh-CN" b="1" dirty="0">
                    <a:solidFill>
                      <a:srgbClr val="1F497D"/>
                    </a:solidFill>
                    <a:latin typeface="华文中宋" panose="02010600040101010101" charset="-122"/>
                    <a:ea typeface="华文中宋" panose="02010600040101010101" charset="-122"/>
                    <a:sym typeface="华文中宋" panose="02010600040101010101" charset="-122"/>
                  </a:rPr>
                  <a:t> </a:t>
                </a:r>
                <a:r>
                  <a:rPr sz="1200" b="1" dirty="0">
                    <a:latin typeface="仿宋" panose="02010609060101010101" charset="-122"/>
                    <a:ea typeface="仿宋" panose="02010609060101010101" charset="-122"/>
                    <a:cs typeface="仿宋" panose="02010609060101010101" charset="-122"/>
                  </a:rPr>
                  <a:t>为确保我县社保助力行动扎实推进，特成立以分管副县长为组长，县人社局、财政局、税务局、公安局、融媒体中心等相关单位负责人为成员的工作领导组，领导组办公室设在县人社局。领导组办公室要切实发挥好统筹协调作用，全面负责全县社保助力行动的组织、协调和指导工作。各成员单位要结合职能职责主动作为、密切配合，全力支持推动社保助力行动。县财政局负责落实缴费补贴资金，加强对养老保险基金的管理和监督；县税务局负责城乡居民养老保险费征缴，为缴费人提供“网上、掌上、实体、自助”等多元化缴费渠道；县公安局负责参保人员户籍信息核对工作，提供参保人员户籍信息；各乡镇人民政府要加强对城乡居民养老保险参保缴费工作的组织领导，指派专人负责本辖区内参保人员的登记、征缴、信息审核、政策宣传等相关工作，督促指导参保人在每月25日前，通过税务部门提供的“网上、掌上、实体、自助”等多元化缴费渠道缴纳城乡居民养老保险费，对新增参保人员要按户籍人口查漏补缺，确保应参尽参。</a:t>
                </a:r>
                <a:endParaRPr sz="1200" b="1" dirty="0">
                  <a:latin typeface="仿宋" panose="02010609060101010101" charset="-122"/>
                  <a:ea typeface="仿宋" panose="02010609060101010101" charset="-122"/>
                  <a:cs typeface="仿宋" panose="02010609060101010101" charset="-122"/>
                </a:endParaRPr>
              </a:p>
            </p:txBody>
          </p:sp>
        </p:grpSp>
        <p:pic>
          <p:nvPicPr>
            <p:cNvPr id="22545" name="图片 4" descr="图片1"/>
            <p:cNvPicPr>
              <a:picLocks noChangeAspect="1"/>
            </p:cNvPicPr>
            <p:nvPr/>
          </p:nvPicPr>
          <p:blipFill>
            <a:blip r:embed="rId2"/>
            <a:stretch>
              <a:fillRect/>
            </a:stretch>
          </p:blipFill>
          <p:spPr>
            <a:xfrm>
              <a:off x="323" y="1235"/>
              <a:ext cx="681" cy="641"/>
            </a:xfrm>
            <a:prstGeom prst="rect">
              <a:avLst/>
            </a:prstGeom>
            <a:noFill/>
            <a:ln w="9525">
              <a:noFill/>
            </a:ln>
          </p:spPr>
        </p:pic>
      </p:grpSp>
    </p:spTree>
  </p:cSld>
  <p:clrMapOvr>
    <a:masterClrMapping/>
  </p:clrMapOvr>
  <p:transition spd="med" advTm="8000">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灯片编号占位符 1"/>
          <p:cNvSpPr/>
          <p:nvPr>
            <p:ph type="sldNum" sz="quarter" idx="12"/>
          </p:nvPr>
        </p:nvSpPr>
        <p:spPr>
          <a:xfrm>
            <a:off x="6553200" y="4767263"/>
            <a:ext cx="2133600" cy="274637"/>
          </a:xfrm>
        </p:spPr>
        <p:txBody>
          <a:bodyPr wrap="square" anchor="ctr" anchorCtr="0"/>
          <a:lstStyle>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5pPr>
          </a:lstStyle>
          <a:p>
            <a:pPr lvl="0" algn="r">
              <a:buSzTx/>
            </a:pPr>
            <a:fld id="{9A0DB2DC-4C9A-4742-B13C-FB6460FD3503}" type="slidenum">
              <a:rPr lang="zh-CN" altLang="en-US" sz="1200" dirty="0">
                <a:solidFill>
                  <a:srgbClr val="898989"/>
                </a:solidFill>
              </a:rPr>
            </a:fld>
            <a:endParaRPr lang="zh-CN" altLang="en-US" sz="1200" dirty="0">
              <a:solidFill>
                <a:srgbClr val="898989"/>
              </a:solidFill>
            </a:endParaRPr>
          </a:p>
        </p:txBody>
      </p:sp>
      <p:pic>
        <p:nvPicPr>
          <p:cNvPr id="22530" name="图片 7" descr="图片1"/>
          <p:cNvPicPr>
            <a:picLocks noChangeAspect="1"/>
          </p:cNvPicPr>
          <p:nvPr/>
        </p:nvPicPr>
        <p:blipFill>
          <a:blip r:embed="rId1"/>
          <a:stretch>
            <a:fillRect/>
          </a:stretch>
        </p:blipFill>
        <p:spPr>
          <a:xfrm>
            <a:off x="0" y="2858"/>
            <a:ext cx="9144000" cy="5140325"/>
          </a:xfrm>
          <a:prstGeom prst="rect">
            <a:avLst/>
          </a:prstGeom>
          <a:noFill/>
          <a:ln w="9525">
            <a:noFill/>
          </a:ln>
        </p:spPr>
      </p:pic>
      <p:grpSp>
        <p:nvGrpSpPr>
          <p:cNvPr id="22531" name="组合 23554"/>
          <p:cNvGrpSpPr/>
          <p:nvPr/>
        </p:nvGrpSpPr>
        <p:grpSpPr>
          <a:xfrm>
            <a:off x="506413" y="193675"/>
            <a:ext cx="8367712" cy="398463"/>
            <a:chOff x="0" y="0"/>
            <a:chExt cx="13178" cy="628"/>
          </a:xfrm>
        </p:grpSpPr>
        <p:sp>
          <p:nvSpPr>
            <p:cNvPr id="22532" name="文本框 56"/>
            <p:cNvSpPr/>
            <p:nvPr/>
          </p:nvSpPr>
          <p:spPr>
            <a:xfrm>
              <a:off x="0" y="0"/>
              <a:ext cx="5605" cy="628"/>
            </a:xfrm>
            <a:prstGeom prst="rect">
              <a:avLst/>
            </a:prstGeom>
            <a:noFill/>
            <a:ln w="9525">
              <a:noFill/>
            </a:ln>
          </p:spPr>
          <p:txBody>
            <a:bodyPr wrap="square" anchor="t" anchorCtr="0">
              <a:spAutoFit/>
            </a:bodyPr>
            <a:p>
              <a:r>
                <a:rPr lang="zh-CN" altLang="en-US" sz="2000" b="1" dirty="0">
                  <a:latin typeface="楷体" panose="02010609060101010101" pitchFamily="1" charset="-122"/>
                  <a:ea typeface="楷体" panose="02010609060101010101" pitchFamily="1" charset="-122"/>
                  <a:sym typeface="楷体" panose="02010609060101010101" pitchFamily="1" charset="-122"/>
                </a:rPr>
                <a:t>武乡县人力资源和社会保障局</a:t>
              </a:r>
              <a:endParaRPr lang="zh-CN" altLang="en-US" sz="2000" b="1" dirty="0">
                <a:latin typeface="楷体" panose="02010609060101010101" pitchFamily="1" charset="-122"/>
                <a:ea typeface="楷体" panose="02010609060101010101" pitchFamily="1" charset="-122"/>
                <a:sym typeface="楷体" panose="02010609060101010101" pitchFamily="1" charset="-122"/>
              </a:endParaRPr>
            </a:p>
          </p:txBody>
        </p:sp>
        <p:sp>
          <p:nvSpPr>
            <p:cNvPr id="22533" name="直接连接符 5"/>
            <p:cNvSpPr/>
            <p:nvPr/>
          </p:nvSpPr>
          <p:spPr>
            <a:xfrm flipV="1">
              <a:off x="436" y="614"/>
              <a:ext cx="12742" cy="14"/>
            </a:xfrm>
            <a:prstGeom prst="line">
              <a:avLst/>
            </a:prstGeom>
            <a:ln w="12700" cap="flat" cmpd="sng">
              <a:solidFill>
                <a:srgbClr val="990C12"/>
              </a:solidFill>
              <a:prstDash val="solid"/>
              <a:round/>
              <a:headEnd type="none" w="med" len="med"/>
              <a:tailEnd type="none" w="med" len="med"/>
            </a:ln>
          </p:spPr>
        </p:sp>
      </p:grpSp>
      <p:grpSp>
        <p:nvGrpSpPr>
          <p:cNvPr id="22534" name="组合 23557"/>
          <p:cNvGrpSpPr/>
          <p:nvPr/>
        </p:nvGrpSpPr>
        <p:grpSpPr>
          <a:xfrm>
            <a:off x="927100" y="904875"/>
            <a:ext cx="6916103" cy="3821135"/>
            <a:chOff x="0" y="0"/>
            <a:chExt cx="10892" cy="6018"/>
          </a:xfrm>
        </p:grpSpPr>
        <p:grpSp>
          <p:nvGrpSpPr>
            <p:cNvPr id="22535" name="组合 23558"/>
            <p:cNvGrpSpPr/>
            <p:nvPr/>
          </p:nvGrpSpPr>
          <p:grpSpPr>
            <a:xfrm>
              <a:off x="0" y="0"/>
              <a:ext cx="10892" cy="6018"/>
              <a:chOff x="0" y="0"/>
              <a:chExt cx="10892" cy="6018"/>
            </a:xfrm>
          </p:grpSpPr>
          <p:grpSp>
            <p:nvGrpSpPr>
              <p:cNvPr id="22536" name="组合 23559"/>
              <p:cNvGrpSpPr/>
              <p:nvPr/>
            </p:nvGrpSpPr>
            <p:grpSpPr>
              <a:xfrm>
                <a:off x="0" y="0"/>
                <a:ext cx="9575" cy="920"/>
                <a:chOff x="0" y="0"/>
                <a:chExt cx="4560477" cy="389946"/>
              </a:xfrm>
            </p:grpSpPr>
            <p:sp>
              <p:nvSpPr>
                <p:cNvPr id="22537" name="Rectangle 4"/>
                <p:cNvSpPr/>
                <p:nvPr/>
              </p:nvSpPr>
              <p:spPr>
                <a:xfrm>
                  <a:off x="473321" y="83"/>
                  <a:ext cx="4087156" cy="328141"/>
                </a:xfrm>
                <a:prstGeom prst="rect">
                  <a:avLst/>
                </a:prstGeom>
                <a:solidFill>
                  <a:srgbClr val="BFBFBF"/>
                </a:solidFill>
                <a:ln w="9525">
                  <a:noFill/>
                </a:ln>
              </p:spPr>
              <p:txBody>
                <a:bodyPr anchor="ctr" anchorCtr="0"/>
                <a:p>
                  <a:pPr>
                    <a:lnSpc>
                      <a:spcPct val="120000"/>
                    </a:lnSpc>
                  </a:pPr>
                  <a:r>
                    <a:rPr lang="zh-CN" altLang="en-US" sz="2400" b="1" dirty="0">
                      <a:solidFill>
                        <a:srgbClr val="000000"/>
                      </a:solidFill>
                      <a:latin typeface="微软雅黑" panose="020B0503020204020204" pitchFamily="2" charset="-122"/>
                      <a:ea typeface="微软雅黑" panose="020B0503020204020204" pitchFamily="2" charset="-122"/>
                      <a:sym typeface="微软雅黑" panose="020B0503020204020204" pitchFamily="2" charset="-122"/>
                    </a:rPr>
                    <a:t>保障措施</a:t>
                  </a:r>
                  <a:endParaRPr lang="zh-CN" altLang="en-US" sz="2400" b="1" dirty="0">
                    <a:solidFill>
                      <a:srgbClr val="000000"/>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22538" name="矩形 1"/>
                <p:cNvSpPr/>
                <p:nvPr/>
              </p:nvSpPr>
              <p:spPr>
                <a:xfrm>
                  <a:off x="0" y="0"/>
                  <a:ext cx="478313" cy="389946"/>
                </a:xfrm>
                <a:custGeom>
                  <a:avLst/>
                  <a:gdLst/>
                  <a:ahLst/>
                  <a:cxnLst>
                    <a:cxn ang="0">
                      <a:pos x="0" y="0"/>
                    </a:cxn>
                  </a:cxnLst>
                  <a:pathLst>
                    <a:path w="2343150" h="1557337">
                      <a:moveTo>
                        <a:pt x="0" y="0"/>
                      </a:moveTo>
                      <a:lnTo>
                        <a:pt x="2343150" y="0"/>
                      </a:lnTo>
                      <a:lnTo>
                        <a:pt x="2343150" y="1168003"/>
                      </a:lnTo>
                      <a:lnTo>
                        <a:pt x="1171575" y="1557337"/>
                      </a:lnTo>
                      <a:lnTo>
                        <a:pt x="0" y="1168003"/>
                      </a:lnTo>
                      <a:close/>
                    </a:path>
                  </a:pathLst>
                </a:custGeom>
                <a:solidFill>
                  <a:srgbClr val="990C12"/>
                </a:solidFill>
                <a:ln w="3175" cap="flat" cmpd="sng">
                  <a:solidFill>
                    <a:srgbClr val="D7D7D7"/>
                  </a:solidFill>
                  <a:prstDash val="solid"/>
                  <a:miter/>
                  <a:headEnd type="none" w="med" len="med"/>
                  <a:tailEnd type="none" w="med" len="med"/>
                </a:ln>
              </p:spPr>
              <p:txBody>
                <a:bodyPr/>
                <a:p>
                  <a:endParaRPr lang="zh-CN" altLang="en-US"/>
                </a:p>
              </p:txBody>
            </p:sp>
          </p:grpSp>
          <p:grpSp>
            <p:nvGrpSpPr>
              <p:cNvPr id="22539" name="组合 23562"/>
              <p:cNvGrpSpPr/>
              <p:nvPr/>
            </p:nvGrpSpPr>
            <p:grpSpPr>
              <a:xfrm>
                <a:off x="126" y="1026"/>
                <a:ext cx="5723" cy="766"/>
                <a:chOff x="0" y="0"/>
                <a:chExt cx="5723" cy="766"/>
              </a:xfrm>
            </p:grpSpPr>
            <p:sp>
              <p:nvSpPr>
                <p:cNvPr id="22540" name="TextBox 76"/>
                <p:cNvSpPr/>
                <p:nvPr/>
              </p:nvSpPr>
              <p:spPr>
                <a:xfrm>
                  <a:off x="868" y="42"/>
                  <a:ext cx="4855" cy="724"/>
                </a:xfrm>
                <a:prstGeom prst="rect">
                  <a:avLst/>
                </a:prstGeom>
                <a:solidFill>
                  <a:srgbClr val="FDE9D8"/>
                </a:solidFill>
                <a:ln w="9525">
                  <a:noFill/>
                </a:ln>
              </p:spPr>
              <p:txBody>
                <a:bodyPr wrap="square" anchor="t" anchorCtr="0">
                  <a:noAutofit/>
                </a:bodyPr>
                <a:p>
                  <a:r>
                    <a:rPr lang="zh-CN" altLang="en-US" sz="2000" b="1" dirty="0">
                      <a:solidFill>
                        <a:srgbClr val="C01026"/>
                      </a:solidFill>
                      <a:latin typeface="微软雅黑" panose="020B0503020204020204" pitchFamily="2" charset="-122"/>
                      <a:ea typeface="微软雅黑" panose="020B0503020204020204" pitchFamily="2" charset="-122"/>
                      <a:sym typeface="微软雅黑" panose="020B0503020204020204" pitchFamily="2" charset="-122"/>
                    </a:rPr>
                    <a:t>加强宣传，营造氛围</a:t>
                  </a:r>
                  <a:endParaRPr lang="zh-CN" altLang="en-US" sz="2000" b="1" dirty="0">
                    <a:solidFill>
                      <a:srgbClr val="C01026"/>
                    </a:solidFill>
                    <a:latin typeface="微软雅黑" panose="020B0503020204020204" pitchFamily="2" charset="-122"/>
                    <a:ea typeface="微软雅黑" panose="020B0503020204020204" pitchFamily="2" charset="-122"/>
                    <a:sym typeface="微软雅黑" panose="020B0503020204020204" pitchFamily="2" charset="-122"/>
                  </a:endParaRPr>
                </a:p>
              </p:txBody>
            </p:sp>
            <p:grpSp>
              <p:nvGrpSpPr>
                <p:cNvPr id="22541" name="组合 23564"/>
                <p:cNvGrpSpPr/>
                <p:nvPr/>
              </p:nvGrpSpPr>
              <p:grpSpPr>
                <a:xfrm>
                  <a:off x="0" y="0"/>
                  <a:ext cx="753" cy="753"/>
                  <a:chOff x="0" y="0"/>
                  <a:chExt cx="4000500" cy="4000500"/>
                </a:xfrm>
              </p:grpSpPr>
              <p:sp>
                <p:nvSpPr>
                  <p:cNvPr id="22542" name="同心圆 111"/>
                  <p:cNvSpPr/>
                  <p:nvPr/>
                </p:nvSpPr>
                <p:spPr>
                  <a:xfrm>
                    <a:off x="0" y="0"/>
                    <a:ext cx="4000500" cy="4000500"/>
                  </a:xfrm>
                  <a:custGeom>
                    <a:avLst/>
                    <a:gdLst/>
                    <a:ahLst/>
                    <a:cxnLst>
                      <a:cxn ang="270">
                        <a:pos x="10800" y="0"/>
                      </a:cxn>
                      <a:cxn ang="270">
                        <a:pos x="3163" y="3163"/>
                      </a:cxn>
                      <a:cxn ang="180">
                        <a:pos x="0" y="10800"/>
                      </a:cxn>
                      <a:cxn ang="90">
                        <a:pos x="3163" y="18437"/>
                      </a:cxn>
                      <a:cxn ang="90">
                        <a:pos x="10800" y="21600"/>
                      </a:cxn>
                      <a:cxn ang="90">
                        <a:pos x="18437" y="18437"/>
                      </a:cxn>
                      <a:cxn ang="0">
                        <a:pos x="21600" y="10800"/>
                      </a:cxn>
                      <a:cxn ang="270">
                        <a:pos x="18437" y="3163"/>
                      </a:cxn>
                    </a:cxnLst>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053" y="10800"/>
                        </a:moveTo>
                        <a:cubicBezTo>
                          <a:pt x="1053" y="16183"/>
                          <a:pt x="5417" y="20547"/>
                          <a:pt x="10800" y="20547"/>
                        </a:cubicBezTo>
                        <a:cubicBezTo>
                          <a:pt x="16183" y="20547"/>
                          <a:pt x="20547" y="16183"/>
                          <a:pt x="20547" y="10800"/>
                        </a:cubicBezTo>
                        <a:cubicBezTo>
                          <a:pt x="20547" y="5417"/>
                          <a:pt x="16183" y="1053"/>
                          <a:pt x="10800" y="1053"/>
                        </a:cubicBezTo>
                        <a:cubicBezTo>
                          <a:pt x="5417" y="1053"/>
                          <a:pt x="1053" y="5417"/>
                          <a:pt x="1053" y="10800"/>
                        </a:cubicBezTo>
                        <a:close/>
                      </a:path>
                    </a:pathLst>
                  </a:custGeom>
                  <a:gradFill rotWithShape="1">
                    <a:gsLst>
                      <a:gs pos="0">
                        <a:srgbClr val="FFFFFF">
                          <a:alpha val="100000"/>
                        </a:srgbClr>
                      </a:gs>
                      <a:gs pos="54999">
                        <a:srgbClr val="F2F2F2">
                          <a:alpha val="100000"/>
                        </a:srgbClr>
                      </a:gs>
                      <a:gs pos="100000">
                        <a:srgbClr val="A5A5A5">
                          <a:alpha val="100000"/>
                        </a:srgbClr>
                      </a:gs>
                    </a:gsLst>
                    <a:lin ang="2700000" scaled="1"/>
                    <a:tileRect/>
                  </a:gradFill>
                  <a:ln w="9525">
                    <a:noFill/>
                  </a:ln>
                </p:spPr>
                <p:txBody>
                  <a:bodyPr/>
                  <a:p>
                    <a:endParaRPr lang="zh-CN" altLang="en-US"/>
                  </a:p>
                </p:txBody>
              </p:sp>
              <p:sp>
                <p:nvSpPr>
                  <p:cNvPr id="22543" name="椭圆 112"/>
                  <p:cNvSpPr/>
                  <p:nvPr/>
                </p:nvSpPr>
                <p:spPr>
                  <a:xfrm>
                    <a:off x="87313" y="87313"/>
                    <a:ext cx="3825874" cy="3825874"/>
                  </a:xfrm>
                  <a:prstGeom prst="ellipse">
                    <a:avLst/>
                  </a:prstGeom>
                  <a:gradFill rotWithShape="1">
                    <a:gsLst>
                      <a:gs pos="0">
                        <a:srgbClr val="FFFFFF">
                          <a:alpha val="100000"/>
                        </a:srgbClr>
                      </a:gs>
                      <a:gs pos="50999">
                        <a:srgbClr val="F2F2F2">
                          <a:alpha val="100000"/>
                        </a:srgbClr>
                      </a:gs>
                      <a:gs pos="100000">
                        <a:srgbClr val="BFBFBF">
                          <a:alpha val="100000"/>
                        </a:srgbClr>
                      </a:gs>
                    </a:gsLst>
                    <a:lin ang="2700000" scaled="1"/>
                    <a:tileRect/>
                  </a:gradFill>
                  <a:ln w="9525">
                    <a:noFill/>
                  </a:ln>
                </p:spPr>
                <p:txBody>
                  <a:bodyPr anchor="ctr" anchorCtr="0"/>
                  <a:p>
                    <a:pPr algn="ctr"/>
                    <a:endParaRPr lang="zh-CN" altLang="zh-CN" sz="2400" b="1" i="1">
                      <a:solidFill>
                        <a:srgbClr val="FF0000"/>
                      </a:solidFill>
                      <a:latin typeface="Calibri" panose="020F0502020204030204" pitchFamily="2" charset="0"/>
                      <a:ea typeface="宋体" panose="02010600030101010101" pitchFamily="2" charset="-122"/>
                      <a:sym typeface="宋体" panose="02010600030101010101" pitchFamily="2" charset="-122"/>
                    </a:endParaRPr>
                  </a:p>
                </p:txBody>
              </p:sp>
            </p:grpSp>
          </p:grpSp>
          <p:sp>
            <p:nvSpPr>
              <p:cNvPr id="22544" name="文本框 15"/>
              <p:cNvSpPr/>
              <p:nvPr/>
            </p:nvSpPr>
            <p:spPr>
              <a:xfrm>
                <a:off x="125" y="2337"/>
                <a:ext cx="10767" cy="3681"/>
              </a:xfrm>
              <a:prstGeom prst="rect">
                <a:avLst/>
              </a:prstGeom>
              <a:noFill/>
              <a:ln w="9525">
                <a:noFill/>
              </a:ln>
            </p:spPr>
            <p:txBody>
              <a:bodyPr wrap="square" anchor="t" anchorCtr="0">
                <a:noAutofit/>
              </a:bodyPr>
              <a:p>
                <a:pPr>
                  <a:lnSpc>
                    <a:spcPts val="2600"/>
                  </a:lnSpc>
                  <a:spcBef>
                    <a:spcPts val="600"/>
                  </a:spcBef>
                </a:pPr>
                <a:r>
                  <a:rPr lang="en-US" b="1" dirty="0"/>
                  <a:t>    </a:t>
                </a:r>
                <a:r>
                  <a:rPr sz="1400" b="1" dirty="0"/>
                  <a:t>县融媒体中心要充分发挥微信、抖音、武乡融媒等新媒体传播快、易接受、覆盖广的特点，多视角宣传社保助力行动开展情况，各乡镇、县直各有关部门也要积极通过多种方式、各类平台，对社保助力行动进行广泛宣传，努力营造各级重视、各界支持、居民参与的良好氛围。要及时总结推广社保助力行动中的有效做法和经验，对涌现出的先进典型，通过多种形式进行宣传，以点带面，推动社保助力行动深入开展，不断提升社保助力行动的影响力和感染力</a:t>
                </a:r>
                <a:r>
                  <a:rPr sz="1400" b="1" dirty="0">
                    <a:latin typeface="仿宋" panose="02010609060101010101" charset="-122"/>
                    <a:ea typeface="仿宋" panose="02010609060101010101" charset="-122"/>
                    <a:cs typeface="仿宋" panose="02010609060101010101" charset="-122"/>
                  </a:rPr>
                  <a:t>。</a:t>
                </a:r>
                <a:endParaRPr sz="1400" b="1" dirty="0">
                  <a:latin typeface="仿宋" panose="02010609060101010101" charset="-122"/>
                  <a:ea typeface="仿宋" panose="02010609060101010101" charset="-122"/>
                  <a:cs typeface="仿宋" panose="02010609060101010101" charset="-122"/>
                </a:endParaRPr>
              </a:p>
            </p:txBody>
          </p:sp>
        </p:grpSp>
        <p:pic>
          <p:nvPicPr>
            <p:cNvPr id="22545" name="图片 4" descr="图片1"/>
            <p:cNvPicPr>
              <a:picLocks noChangeAspect="1"/>
            </p:cNvPicPr>
            <p:nvPr/>
          </p:nvPicPr>
          <p:blipFill>
            <a:blip r:embed="rId2"/>
            <a:stretch>
              <a:fillRect/>
            </a:stretch>
          </p:blipFill>
          <p:spPr>
            <a:xfrm>
              <a:off x="323" y="1235"/>
              <a:ext cx="681" cy="641"/>
            </a:xfrm>
            <a:prstGeom prst="rect">
              <a:avLst/>
            </a:prstGeom>
            <a:noFill/>
            <a:ln w="9525">
              <a:noFill/>
            </a:ln>
          </p:spPr>
        </p:pic>
      </p:grpSp>
    </p:spTree>
  </p:cSld>
  <p:clrMapOvr>
    <a:masterClrMapping/>
  </p:clrMapOvr>
  <p:transition spd="med" advTm="8000">
    <p:fade/>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6146" name="灯片编号占位符 1"/>
          <p:cNvSpPr/>
          <p:nvPr>
            <p:ph type="sldNum" sz="quarter" idx="12"/>
          </p:nvPr>
        </p:nvSpPr>
        <p:spPr>
          <a:xfrm>
            <a:off x="6553200" y="4767263"/>
            <a:ext cx="2133600" cy="274637"/>
          </a:xfrm>
        </p:spPr>
        <p:txBody>
          <a:bodyPr wrap="square" anchor="ctr" anchorCtr="0"/>
          <a:lstStyle>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5pPr>
          </a:lstStyle>
          <a:p>
            <a:pPr lvl="0" algn="r">
              <a:buSzTx/>
            </a:pPr>
            <a:fld id="{9A0DB2DC-4C9A-4742-B13C-FB6460FD3503}" type="slidenum">
              <a:rPr lang="zh-CN" altLang="en-US" sz="1200" dirty="0">
                <a:solidFill>
                  <a:srgbClr val="898989"/>
                </a:solidFill>
              </a:rPr>
            </a:fld>
            <a:endParaRPr lang="zh-CN" altLang="en-US" sz="1200" dirty="0">
              <a:solidFill>
                <a:srgbClr val="898989"/>
              </a:solidFill>
            </a:endParaRPr>
          </a:p>
        </p:txBody>
      </p:sp>
      <p:pic>
        <p:nvPicPr>
          <p:cNvPr id="6147" name="图片 9" descr="图片1"/>
          <p:cNvPicPr>
            <a:picLocks noChangeAspect="1"/>
          </p:cNvPicPr>
          <p:nvPr/>
        </p:nvPicPr>
        <p:blipFill>
          <a:blip r:embed="rId2"/>
          <a:stretch>
            <a:fillRect/>
          </a:stretch>
        </p:blipFill>
        <p:spPr>
          <a:xfrm>
            <a:off x="0" y="1588"/>
            <a:ext cx="9144000" cy="5140325"/>
          </a:xfrm>
          <a:prstGeom prst="rect">
            <a:avLst/>
          </a:prstGeom>
          <a:noFill/>
          <a:ln w="9525">
            <a:noFill/>
          </a:ln>
        </p:spPr>
      </p:pic>
      <p:sp>
        <p:nvSpPr>
          <p:cNvPr id="6148" name="TextBox 143"/>
          <p:cNvSpPr/>
          <p:nvPr/>
        </p:nvSpPr>
        <p:spPr>
          <a:xfrm>
            <a:off x="3651250" y="1050925"/>
            <a:ext cx="3543300" cy="460375"/>
          </a:xfrm>
          <a:prstGeom prst="rect">
            <a:avLst/>
          </a:prstGeom>
          <a:noFill/>
          <a:ln w="9525">
            <a:noFill/>
          </a:ln>
        </p:spPr>
        <p:txBody>
          <a:bodyPr wrap="square" anchor="t" anchorCtr="0">
            <a:spAutoFit/>
          </a:bodyPr>
          <a:p>
            <a:r>
              <a:rPr lang="zh-CN" altLang="en-US" sz="2400" b="1" dirty="0">
                <a:solidFill>
                  <a:srgbClr val="1A3F6C"/>
                </a:solidFill>
                <a:latin typeface="微软雅黑" panose="020B0503020204020204" pitchFamily="2" charset="-122"/>
                <a:ea typeface="微软雅黑" panose="020B0503020204020204" pitchFamily="2" charset="-122"/>
                <a:sym typeface="微软雅黑" panose="020B0503020204020204" pitchFamily="2" charset="-122"/>
              </a:rPr>
              <a:t>文件出台的具体背景</a:t>
            </a:r>
            <a:endParaRPr lang="zh-CN" altLang="en-US" sz="2400" b="1" dirty="0">
              <a:solidFill>
                <a:srgbClr val="1A3F6C"/>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6149" name="TextBox 144"/>
          <p:cNvSpPr/>
          <p:nvPr/>
        </p:nvSpPr>
        <p:spPr>
          <a:xfrm>
            <a:off x="3651250" y="1993583"/>
            <a:ext cx="3543300" cy="460375"/>
          </a:xfrm>
          <a:prstGeom prst="rect">
            <a:avLst/>
          </a:prstGeom>
          <a:noFill/>
          <a:ln w="9525">
            <a:noFill/>
          </a:ln>
        </p:spPr>
        <p:txBody>
          <a:bodyPr wrap="square" anchor="t" anchorCtr="0">
            <a:spAutoFit/>
          </a:bodyPr>
          <a:p>
            <a:pPr algn="l"/>
            <a:r>
              <a:rPr lang="zh-CN" altLang="en-US" sz="2400" b="1" dirty="0">
                <a:solidFill>
                  <a:srgbClr val="1A3F6C"/>
                </a:solidFill>
                <a:latin typeface="微软雅黑" panose="020B0503020204020204" pitchFamily="2" charset="-122"/>
                <a:ea typeface="微软雅黑" panose="020B0503020204020204" pitchFamily="2" charset="-122"/>
                <a:sym typeface="微软雅黑" panose="020B0503020204020204" pitchFamily="2" charset="-122"/>
              </a:rPr>
              <a:t>指导思想</a:t>
            </a:r>
            <a:endParaRPr lang="zh-CN" altLang="en-US" sz="2400" b="1" dirty="0">
              <a:solidFill>
                <a:srgbClr val="1A3F6C"/>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6150" name="TextBox 145"/>
          <p:cNvSpPr/>
          <p:nvPr/>
        </p:nvSpPr>
        <p:spPr>
          <a:xfrm>
            <a:off x="3651250" y="2863850"/>
            <a:ext cx="3543300" cy="460375"/>
          </a:xfrm>
          <a:prstGeom prst="rect">
            <a:avLst/>
          </a:prstGeom>
          <a:noFill/>
          <a:ln w="9525">
            <a:noFill/>
          </a:ln>
        </p:spPr>
        <p:txBody>
          <a:bodyPr wrap="square" anchor="t" anchorCtr="0">
            <a:spAutoFit/>
          </a:bodyPr>
          <a:p>
            <a:pPr algn="l"/>
            <a:r>
              <a:rPr lang="zh-CN" altLang="en-US" sz="2400" b="1" dirty="0">
                <a:solidFill>
                  <a:srgbClr val="1A3F6C"/>
                </a:solidFill>
                <a:latin typeface="微软雅黑" panose="020B0503020204020204" pitchFamily="2" charset="-122"/>
                <a:ea typeface="微软雅黑" panose="020B0503020204020204" pitchFamily="2" charset="-122"/>
                <a:sym typeface="微软雅黑" panose="020B0503020204020204" pitchFamily="2" charset="-122"/>
              </a:rPr>
              <a:t>工作任务</a:t>
            </a:r>
            <a:endParaRPr lang="zh-CN" altLang="en-US" sz="2400" b="1" dirty="0">
              <a:solidFill>
                <a:srgbClr val="1A3F6C"/>
              </a:solidFill>
              <a:latin typeface="微软雅黑" panose="020B0503020204020204" pitchFamily="2" charset="-122"/>
              <a:ea typeface="微软雅黑" panose="020B0503020204020204" pitchFamily="2" charset="-122"/>
              <a:sym typeface="微软雅黑" panose="020B0503020204020204" pitchFamily="2" charset="-122"/>
            </a:endParaRPr>
          </a:p>
        </p:txBody>
      </p:sp>
      <p:grpSp>
        <p:nvGrpSpPr>
          <p:cNvPr id="6151" name="组合 6149"/>
          <p:cNvGrpSpPr/>
          <p:nvPr/>
        </p:nvGrpSpPr>
        <p:grpSpPr>
          <a:xfrm>
            <a:off x="2830513" y="1103313"/>
            <a:ext cx="579437" cy="549275"/>
            <a:chOff x="0" y="0"/>
            <a:chExt cx="4000500" cy="4000500"/>
          </a:xfrm>
        </p:grpSpPr>
        <p:sp>
          <p:nvSpPr>
            <p:cNvPr id="6152" name="同心圆 16"/>
            <p:cNvSpPr/>
            <p:nvPr/>
          </p:nvSpPr>
          <p:spPr>
            <a:xfrm>
              <a:off x="0" y="0"/>
              <a:ext cx="4000500" cy="4000500"/>
            </a:xfrm>
            <a:custGeom>
              <a:avLst/>
              <a:gdLst/>
              <a:ahLst/>
              <a:cxnLst>
                <a:cxn ang="270">
                  <a:pos x="10800" y="0"/>
                </a:cxn>
                <a:cxn ang="270">
                  <a:pos x="3163" y="3163"/>
                </a:cxn>
                <a:cxn ang="180">
                  <a:pos x="0" y="10800"/>
                </a:cxn>
                <a:cxn ang="90">
                  <a:pos x="3163" y="18437"/>
                </a:cxn>
                <a:cxn ang="90">
                  <a:pos x="10800" y="21600"/>
                </a:cxn>
                <a:cxn ang="90">
                  <a:pos x="18437" y="18437"/>
                </a:cxn>
                <a:cxn ang="0">
                  <a:pos x="21600" y="10800"/>
                </a:cxn>
                <a:cxn ang="270">
                  <a:pos x="18437" y="3163"/>
                </a:cxn>
              </a:cxnLst>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053" y="10800"/>
                  </a:moveTo>
                  <a:cubicBezTo>
                    <a:pt x="1053" y="16183"/>
                    <a:pt x="5417" y="20547"/>
                    <a:pt x="10800" y="20547"/>
                  </a:cubicBezTo>
                  <a:cubicBezTo>
                    <a:pt x="16183" y="20547"/>
                    <a:pt x="20547" y="16183"/>
                    <a:pt x="20547" y="10800"/>
                  </a:cubicBezTo>
                  <a:cubicBezTo>
                    <a:pt x="20547" y="5417"/>
                    <a:pt x="16183" y="1053"/>
                    <a:pt x="10800" y="1053"/>
                  </a:cubicBezTo>
                  <a:cubicBezTo>
                    <a:pt x="5417" y="1053"/>
                    <a:pt x="1053" y="5417"/>
                    <a:pt x="1053" y="10800"/>
                  </a:cubicBezTo>
                  <a:close/>
                </a:path>
              </a:pathLst>
            </a:custGeom>
            <a:gradFill rotWithShape="1">
              <a:gsLst>
                <a:gs pos="0">
                  <a:srgbClr val="FFFFFF">
                    <a:alpha val="100000"/>
                  </a:srgbClr>
                </a:gs>
                <a:gs pos="54999">
                  <a:srgbClr val="F2F2F2">
                    <a:alpha val="100000"/>
                  </a:srgbClr>
                </a:gs>
                <a:gs pos="100000">
                  <a:srgbClr val="A5A5A5">
                    <a:alpha val="100000"/>
                  </a:srgbClr>
                </a:gs>
              </a:gsLst>
              <a:lin ang="2700000" scaled="1"/>
              <a:tileRect/>
            </a:gradFill>
            <a:ln w="9525">
              <a:noFill/>
            </a:ln>
          </p:spPr>
          <p:txBody>
            <a:bodyPr/>
            <a:p>
              <a:endParaRPr lang="zh-CN" altLang="en-US"/>
            </a:p>
          </p:txBody>
        </p:sp>
        <p:sp>
          <p:nvSpPr>
            <p:cNvPr id="6153" name="椭圆 17"/>
            <p:cNvSpPr/>
            <p:nvPr/>
          </p:nvSpPr>
          <p:spPr>
            <a:xfrm>
              <a:off x="87313" y="87313"/>
              <a:ext cx="3825874" cy="3825874"/>
            </a:xfrm>
            <a:prstGeom prst="ellipse">
              <a:avLst/>
            </a:prstGeom>
            <a:gradFill rotWithShape="1">
              <a:gsLst>
                <a:gs pos="0">
                  <a:srgbClr val="FFFFFF">
                    <a:alpha val="100000"/>
                  </a:srgbClr>
                </a:gs>
                <a:gs pos="50999">
                  <a:srgbClr val="F2F2F2">
                    <a:alpha val="100000"/>
                  </a:srgbClr>
                </a:gs>
                <a:gs pos="100000">
                  <a:srgbClr val="BFBFBF">
                    <a:alpha val="100000"/>
                  </a:srgbClr>
                </a:gs>
              </a:gsLst>
              <a:lin ang="2700000" scaled="1"/>
              <a:tileRect/>
            </a:gradFill>
            <a:ln w="9525">
              <a:noFill/>
            </a:ln>
          </p:spPr>
          <p:txBody>
            <a:bodyPr anchor="ctr" anchorCtr="0"/>
            <a:p>
              <a:pPr algn="ctr"/>
              <a:endParaRPr lang="zh-CN" altLang="zh-CN" b="1" i="1">
                <a:solidFill>
                  <a:srgbClr val="1A3F6C"/>
                </a:solidFill>
                <a:latin typeface="Calibri" panose="020F0502020204030204" pitchFamily="2" charset="0"/>
                <a:ea typeface="宋体" panose="02010600030101010101" pitchFamily="2" charset="-122"/>
                <a:sym typeface="宋体" panose="02010600030101010101" pitchFamily="2" charset="-122"/>
              </a:endParaRPr>
            </a:p>
          </p:txBody>
        </p:sp>
      </p:grpSp>
      <p:pic>
        <p:nvPicPr>
          <p:cNvPr id="6154" name="图片 3" descr="11"/>
          <p:cNvPicPr>
            <a:picLocks noChangeAspect="1"/>
          </p:cNvPicPr>
          <p:nvPr/>
        </p:nvPicPr>
        <p:blipFill>
          <a:blip r:embed="rId3"/>
          <a:stretch>
            <a:fillRect/>
          </a:stretch>
        </p:blipFill>
        <p:spPr>
          <a:xfrm>
            <a:off x="2908300" y="1177925"/>
            <a:ext cx="423863" cy="401638"/>
          </a:xfrm>
          <a:prstGeom prst="rect">
            <a:avLst/>
          </a:prstGeom>
          <a:noFill/>
          <a:ln w="9525">
            <a:noFill/>
          </a:ln>
        </p:spPr>
      </p:pic>
      <p:grpSp>
        <p:nvGrpSpPr>
          <p:cNvPr id="6155" name="组合 6153"/>
          <p:cNvGrpSpPr/>
          <p:nvPr/>
        </p:nvGrpSpPr>
        <p:grpSpPr>
          <a:xfrm>
            <a:off x="2830513" y="2886075"/>
            <a:ext cx="579437" cy="549275"/>
            <a:chOff x="0" y="0"/>
            <a:chExt cx="4000500" cy="4000500"/>
          </a:xfrm>
        </p:grpSpPr>
        <p:sp>
          <p:nvSpPr>
            <p:cNvPr id="6156" name="同心圆 28"/>
            <p:cNvSpPr/>
            <p:nvPr/>
          </p:nvSpPr>
          <p:spPr>
            <a:xfrm>
              <a:off x="0" y="0"/>
              <a:ext cx="4000500" cy="4000500"/>
            </a:xfrm>
            <a:custGeom>
              <a:avLst/>
              <a:gdLst/>
              <a:ahLst/>
              <a:cxnLst>
                <a:cxn ang="270">
                  <a:pos x="10800" y="0"/>
                </a:cxn>
                <a:cxn ang="270">
                  <a:pos x="3163" y="3163"/>
                </a:cxn>
                <a:cxn ang="180">
                  <a:pos x="0" y="10800"/>
                </a:cxn>
                <a:cxn ang="90">
                  <a:pos x="3163" y="18437"/>
                </a:cxn>
                <a:cxn ang="90">
                  <a:pos x="10800" y="21600"/>
                </a:cxn>
                <a:cxn ang="90">
                  <a:pos x="18437" y="18437"/>
                </a:cxn>
                <a:cxn ang="0">
                  <a:pos x="21600" y="10800"/>
                </a:cxn>
                <a:cxn ang="270">
                  <a:pos x="18437" y="3163"/>
                </a:cxn>
              </a:cxnLst>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053" y="10800"/>
                  </a:moveTo>
                  <a:cubicBezTo>
                    <a:pt x="1053" y="16183"/>
                    <a:pt x="5417" y="20547"/>
                    <a:pt x="10800" y="20547"/>
                  </a:cubicBezTo>
                  <a:cubicBezTo>
                    <a:pt x="16183" y="20547"/>
                    <a:pt x="20547" y="16183"/>
                    <a:pt x="20547" y="10800"/>
                  </a:cubicBezTo>
                  <a:cubicBezTo>
                    <a:pt x="20547" y="5417"/>
                    <a:pt x="16183" y="1053"/>
                    <a:pt x="10800" y="1053"/>
                  </a:cubicBezTo>
                  <a:cubicBezTo>
                    <a:pt x="5417" y="1053"/>
                    <a:pt x="1053" y="5417"/>
                    <a:pt x="1053" y="10800"/>
                  </a:cubicBezTo>
                  <a:close/>
                </a:path>
              </a:pathLst>
            </a:custGeom>
            <a:gradFill rotWithShape="1">
              <a:gsLst>
                <a:gs pos="0">
                  <a:srgbClr val="FFFFFF">
                    <a:alpha val="100000"/>
                  </a:srgbClr>
                </a:gs>
                <a:gs pos="54999">
                  <a:srgbClr val="F2F2F2">
                    <a:alpha val="100000"/>
                  </a:srgbClr>
                </a:gs>
                <a:gs pos="100000">
                  <a:srgbClr val="A5A5A5">
                    <a:alpha val="100000"/>
                  </a:srgbClr>
                </a:gs>
              </a:gsLst>
              <a:lin ang="2700000" scaled="1"/>
              <a:tileRect/>
            </a:gradFill>
            <a:ln w="9525">
              <a:noFill/>
            </a:ln>
          </p:spPr>
          <p:txBody>
            <a:bodyPr/>
            <a:p>
              <a:endParaRPr lang="zh-CN" altLang="en-US"/>
            </a:p>
          </p:txBody>
        </p:sp>
        <p:sp>
          <p:nvSpPr>
            <p:cNvPr id="6157" name="椭圆 29"/>
            <p:cNvSpPr/>
            <p:nvPr/>
          </p:nvSpPr>
          <p:spPr>
            <a:xfrm>
              <a:off x="87313" y="87313"/>
              <a:ext cx="3825874" cy="3825874"/>
            </a:xfrm>
            <a:prstGeom prst="ellipse">
              <a:avLst/>
            </a:prstGeom>
            <a:gradFill rotWithShape="1">
              <a:gsLst>
                <a:gs pos="0">
                  <a:srgbClr val="FFFFFF">
                    <a:alpha val="100000"/>
                  </a:srgbClr>
                </a:gs>
                <a:gs pos="50999">
                  <a:srgbClr val="F2F2F2">
                    <a:alpha val="100000"/>
                  </a:srgbClr>
                </a:gs>
                <a:gs pos="100000">
                  <a:srgbClr val="BFBFBF">
                    <a:alpha val="100000"/>
                  </a:srgbClr>
                </a:gs>
              </a:gsLst>
              <a:lin ang="2700000" scaled="1"/>
              <a:tileRect/>
            </a:gradFill>
            <a:ln w="9525">
              <a:noFill/>
            </a:ln>
          </p:spPr>
          <p:txBody>
            <a:bodyPr anchor="ctr" anchorCtr="0"/>
            <a:p>
              <a:pPr algn="ctr"/>
              <a:endParaRPr lang="zh-CN" altLang="zh-CN" b="1" i="1">
                <a:solidFill>
                  <a:srgbClr val="1A3F6C"/>
                </a:solidFill>
                <a:latin typeface="Calibri" panose="020F0502020204030204" pitchFamily="2" charset="0"/>
                <a:ea typeface="宋体" panose="02010600030101010101" pitchFamily="2" charset="-122"/>
                <a:sym typeface="宋体" panose="02010600030101010101" pitchFamily="2" charset="-122"/>
              </a:endParaRPr>
            </a:p>
          </p:txBody>
        </p:sp>
      </p:grpSp>
      <p:pic>
        <p:nvPicPr>
          <p:cNvPr id="6158" name="图片 2" descr="10"/>
          <p:cNvPicPr>
            <a:picLocks noChangeAspect="1"/>
          </p:cNvPicPr>
          <p:nvPr/>
        </p:nvPicPr>
        <p:blipFill>
          <a:blip r:embed="rId4"/>
          <a:stretch>
            <a:fillRect/>
          </a:stretch>
        </p:blipFill>
        <p:spPr>
          <a:xfrm>
            <a:off x="2963863" y="3013075"/>
            <a:ext cx="312737" cy="296863"/>
          </a:xfrm>
          <a:prstGeom prst="rect">
            <a:avLst/>
          </a:prstGeom>
          <a:noFill/>
          <a:ln w="9525">
            <a:noFill/>
          </a:ln>
        </p:spPr>
      </p:pic>
      <p:grpSp>
        <p:nvGrpSpPr>
          <p:cNvPr id="6159" name="组合 6157"/>
          <p:cNvGrpSpPr/>
          <p:nvPr/>
        </p:nvGrpSpPr>
        <p:grpSpPr>
          <a:xfrm>
            <a:off x="2830513" y="1993900"/>
            <a:ext cx="579437" cy="549275"/>
            <a:chOff x="0" y="0"/>
            <a:chExt cx="4000500" cy="4000500"/>
          </a:xfrm>
        </p:grpSpPr>
        <p:sp>
          <p:nvSpPr>
            <p:cNvPr id="6160" name="同心圆 121"/>
            <p:cNvSpPr/>
            <p:nvPr/>
          </p:nvSpPr>
          <p:spPr>
            <a:xfrm>
              <a:off x="0" y="0"/>
              <a:ext cx="4000500" cy="4000500"/>
            </a:xfrm>
            <a:custGeom>
              <a:avLst/>
              <a:gdLst/>
              <a:ahLst/>
              <a:cxnLst>
                <a:cxn ang="270">
                  <a:pos x="10800" y="0"/>
                </a:cxn>
                <a:cxn ang="270">
                  <a:pos x="3163" y="3163"/>
                </a:cxn>
                <a:cxn ang="180">
                  <a:pos x="0" y="10800"/>
                </a:cxn>
                <a:cxn ang="90">
                  <a:pos x="3163" y="18437"/>
                </a:cxn>
                <a:cxn ang="90">
                  <a:pos x="10800" y="21600"/>
                </a:cxn>
                <a:cxn ang="90">
                  <a:pos x="18437" y="18437"/>
                </a:cxn>
                <a:cxn ang="0">
                  <a:pos x="21600" y="10800"/>
                </a:cxn>
                <a:cxn ang="270">
                  <a:pos x="18437" y="3163"/>
                </a:cxn>
              </a:cxnLst>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053" y="10800"/>
                  </a:moveTo>
                  <a:cubicBezTo>
                    <a:pt x="1053" y="16183"/>
                    <a:pt x="5417" y="20547"/>
                    <a:pt x="10800" y="20547"/>
                  </a:cubicBezTo>
                  <a:cubicBezTo>
                    <a:pt x="16183" y="20547"/>
                    <a:pt x="20547" y="16183"/>
                    <a:pt x="20547" y="10800"/>
                  </a:cubicBezTo>
                  <a:cubicBezTo>
                    <a:pt x="20547" y="5417"/>
                    <a:pt x="16183" y="1053"/>
                    <a:pt x="10800" y="1053"/>
                  </a:cubicBezTo>
                  <a:cubicBezTo>
                    <a:pt x="5417" y="1053"/>
                    <a:pt x="1053" y="5417"/>
                    <a:pt x="1053" y="10800"/>
                  </a:cubicBezTo>
                  <a:close/>
                </a:path>
              </a:pathLst>
            </a:custGeom>
            <a:gradFill rotWithShape="1">
              <a:gsLst>
                <a:gs pos="0">
                  <a:srgbClr val="FFFFFF">
                    <a:alpha val="100000"/>
                  </a:srgbClr>
                </a:gs>
                <a:gs pos="54999">
                  <a:srgbClr val="F2F2F2">
                    <a:alpha val="100000"/>
                  </a:srgbClr>
                </a:gs>
                <a:gs pos="100000">
                  <a:srgbClr val="A5A5A5">
                    <a:alpha val="100000"/>
                  </a:srgbClr>
                </a:gs>
              </a:gsLst>
              <a:lin ang="2700000" scaled="1"/>
              <a:tileRect/>
            </a:gradFill>
            <a:ln w="9525">
              <a:noFill/>
            </a:ln>
          </p:spPr>
          <p:txBody>
            <a:bodyPr/>
            <a:p>
              <a:endParaRPr lang="zh-CN" altLang="en-US"/>
            </a:p>
          </p:txBody>
        </p:sp>
        <p:sp>
          <p:nvSpPr>
            <p:cNvPr id="6161" name="椭圆 122"/>
            <p:cNvSpPr/>
            <p:nvPr/>
          </p:nvSpPr>
          <p:spPr>
            <a:xfrm>
              <a:off x="87313" y="87313"/>
              <a:ext cx="3825874" cy="3825874"/>
            </a:xfrm>
            <a:prstGeom prst="ellipse">
              <a:avLst/>
            </a:prstGeom>
            <a:gradFill rotWithShape="1">
              <a:gsLst>
                <a:gs pos="0">
                  <a:srgbClr val="FFFFFF">
                    <a:alpha val="100000"/>
                  </a:srgbClr>
                </a:gs>
                <a:gs pos="50999">
                  <a:srgbClr val="F2F2F2">
                    <a:alpha val="100000"/>
                  </a:srgbClr>
                </a:gs>
                <a:gs pos="100000">
                  <a:srgbClr val="BFBFBF">
                    <a:alpha val="100000"/>
                  </a:srgbClr>
                </a:gs>
              </a:gsLst>
              <a:lin ang="2700000" scaled="1"/>
              <a:tileRect/>
            </a:gradFill>
            <a:ln w="9525">
              <a:noFill/>
            </a:ln>
          </p:spPr>
          <p:txBody>
            <a:bodyPr anchor="ctr" anchorCtr="0"/>
            <a:p>
              <a:pPr algn="ctr"/>
              <a:endParaRPr lang="zh-CN" altLang="zh-CN" b="1" i="1">
                <a:solidFill>
                  <a:srgbClr val="1A3F6C"/>
                </a:solidFill>
                <a:latin typeface="Calibri" panose="020F0502020204030204" pitchFamily="2" charset="0"/>
                <a:ea typeface="宋体" panose="02010600030101010101" pitchFamily="2" charset="-122"/>
                <a:sym typeface="宋体" panose="02010600030101010101" pitchFamily="2" charset="-122"/>
              </a:endParaRPr>
            </a:p>
          </p:txBody>
        </p:sp>
      </p:grpSp>
      <p:sp>
        <p:nvSpPr>
          <p:cNvPr id="6162" name="Freeform 28"/>
          <p:cNvSpPr/>
          <p:nvPr/>
        </p:nvSpPr>
        <p:spPr>
          <a:xfrm>
            <a:off x="2968625" y="2111375"/>
            <a:ext cx="346075" cy="315913"/>
          </a:xfrm>
          <a:custGeom>
            <a:avLst/>
            <a:gdLst/>
            <a:ahLst/>
            <a:cxnLst>
              <a:cxn ang="0">
                <a:pos x="124" y="81"/>
              </a:cxn>
              <a:cxn ang="0">
                <a:pos x="124" y="81"/>
              </a:cxn>
              <a:cxn ang="0">
                <a:pos x="36" y="258"/>
              </a:cxn>
              <a:cxn ang="0">
                <a:pos x="346" y="116"/>
              </a:cxn>
              <a:cxn ang="0">
                <a:pos x="9" y="382"/>
              </a:cxn>
              <a:cxn ang="0">
                <a:pos x="44" y="400"/>
              </a:cxn>
              <a:cxn ang="0">
                <a:pos x="97" y="311"/>
              </a:cxn>
              <a:cxn ang="0">
                <a:pos x="293" y="311"/>
              </a:cxn>
              <a:cxn ang="0">
                <a:pos x="469" y="72"/>
              </a:cxn>
              <a:cxn ang="0">
                <a:pos x="124" y="81"/>
              </a:cxn>
            </a:cxnLst>
            <a:pathLst>
              <a:path w="498" h="418">
                <a:moveTo>
                  <a:pt x="124" y="81"/>
                </a:moveTo>
                <a:lnTo>
                  <a:pt x="124" y="81"/>
                </a:lnTo>
                <a:cubicBezTo>
                  <a:pt x="27" y="134"/>
                  <a:pt x="36" y="222"/>
                  <a:pt x="36" y="258"/>
                </a:cubicBezTo>
                <a:cubicBezTo>
                  <a:pt x="159" y="107"/>
                  <a:pt x="346" y="116"/>
                  <a:pt x="346" y="116"/>
                </a:cubicBezTo>
                <a:cubicBezTo>
                  <a:pt x="346" y="116"/>
                  <a:pt x="80" y="204"/>
                  <a:pt x="9" y="382"/>
                </a:cubicBezTo>
                <a:cubicBezTo>
                  <a:pt x="0" y="400"/>
                  <a:pt x="36" y="417"/>
                  <a:pt x="44" y="400"/>
                </a:cubicBezTo>
                <a:cubicBezTo>
                  <a:pt x="62" y="355"/>
                  <a:pt x="97" y="311"/>
                  <a:pt x="97" y="311"/>
                </a:cubicBezTo>
                <a:cubicBezTo>
                  <a:pt x="151" y="329"/>
                  <a:pt x="230" y="355"/>
                  <a:pt x="293" y="311"/>
                </a:cubicBezTo>
                <a:cubicBezTo>
                  <a:pt x="363" y="258"/>
                  <a:pt x="363" y="134"/>
                  <a:pt x="469" y="72"/>
                </a:cubicBezTo>
                <a:cubicBezTo>
                  <a:pt x="497" y="63"/>
                  <a:pt x="249" y="0"/>
                  <a:pt x="124" y="81"/>
                </a:cubicBezTo>
              </a:path>
            </a:pathLst>
          </a:custGeom>
          <a:solidFill>
            <a:srgbClr val="C00000"/>
          </a:solidFill>
          <a:ln w="9525">
            <a:noFill/>
          </a:ln>
        </p:spPr>
        <p:txBody>
          <a:bodyPr/>
          <a:p>
            <a:endParaRPr lang="zh-CN" altLang="en-US"/>
          </a:p>
        </p:txBody>
      </p:sp>
      <p:grpSp>
        <p:nvGrpSpPr>
          <p:cNvPr id="2" name="组合 6157"/>
          <p:cNvGrpSpPr/>
          <p:nvPr/>
        </p:nvGrpSpPr>
        <p:grpSpPr>
          <a:xfrm>
            <a:off x="2818130" y="3792220"/>
            <a:ext cx="591820" cy="652780"/>
            <a:chOff x="0" y="0"/>
            <a:chExt cx="4000500" cy="4000500"/>
          </a:xfrm>
        </p:grpSpPr>
        <p:sp>
          <p:nvSpPr>
            <p:cNvPr id="3" name="同心圆 121"/>
            <p:cNvSpPr/>
            <p:nvPr/>
          </p:nvSpPr>
          <p:spPr>
            <a:xfrm>
              <a:off x="0" y="0"/>
              <a:ext cx="4000500" cy="4000500"/>
            </a:xfrm>
            <a:custGeom>
              <a:avLst/>
              <a:gdLst/>
              <a:ahLst/>
              <a:cxnLst>
                <a:cxn ang="270">
                  <a:pos x="10800" y="0"/>
                </a:cxn>
                <a:cxn ang="270">
                  <a:pos x="3163" y="3163"/>
                </a:cxn>
                <a:cxn ang="180">
                  <a:pos x="0" y="10800"/>
                </a:cxn>
                <a:cxn ang="90">
                  <a:pos x="3163" y="18437"/>
                </a:cxn>
                <a:cxn ang="90">
                  <a:pos x="10800" y="21600"/>
                </a:cxn>
                <a:cxn ang="90">
                  <a:pos x="18437" y="18437"/>
                </a:cxn>
                <a:cxn ang="0">
                  <a:pos x="21600" y="10800"/>
                </a:cxn>
                <a:cxn ang="270">
                  <a:pos x="18437" y="3163"/>
                </a:cxn>
              </a:cxnLst>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053" y="10800"/>
                  </a:moveTo>
                  <a:cubicBezTo>
                    <a:pt x="1053" y="16183"/>
                    <a:pt x="5417" y="20547"/>
                    <a:pt x="10800" y="20547"/>
                  </a:cubicBezTo>
                  <a:cubicBezTo>
                    <a:pt x="16183" y="20547"/>
                    <a:pt x="20547" y="16183"/>
                    <a:pt x="20547" y="10800"/>
                  </a:cubicBezTo>
                  <a:cubicBezTo>
                    <a:pt x="20547" y="5417"/>
                    <a:pt x="16183" y="1053"/>
                    <a:pt x="10800" y="1053"/>
                  </a:cubicBezTo>
                  <a:cubicBezTo>
                    <a:pt x="5417" y="1053"/>
                    <a:pt x="1053" y="5417"/>
                    <a:pt x="1053" y="10800"/>
                  </a:cubicBezTo>
                  <a:close/>
                </a:path>
              </a:pathLst>
            </a:custGeom>
            <a:gradFill rotWithShape="1">
              <a:gsLst>
                <a:gs pos="0">
                  <a:srgbClr val="FFFFFF">
                    <a:alpha val="100000"/>
                  </a:srgbClr>
                </a:gs>
                <a:gs pos="54999">
                  <a:srgbClr val="F2F2F2">
                    <a:alpha val="100000"/>
                  </a:srgbClr>
                </a:gs>
                <a:gs pos="100000">
                  <a:srgbClr val="A5A5A5">
                    <a:alpha val="100000"/>
                  </a:srgbClr>
                </a:gs>
              </a:gsLst>
              <a:lin ang="2700000" scaled="1"/>
              <a:tileRect/>
            </a:gradFill>
            <a:ln w="9525">
              <a:noFill/>
            </a:ln>
          </p:spPr>
          <p:txBody>
            <a:bodyPr/>
            <a:p>
              <a:endParaRPr lang="zh-CN" altLang="en-US"/>
            </a:p>
          </p:txBody>
        </p:sp>
        <p:sp>
          <p:nvSpPr>
            <p:cNvPr id="4" name="椭圆 122"/>
            <p:cNvSpPr/>
            <p:nvPr/>
          </p:nvSpPr>
          <p:spPr>
            <a:xfrm>
              <a:off x="87313" y="87313"/>
              <a:ext cx="3825874" cy="3825874"/>
            </a:xfrm>
            <a:prstGeom prst="ellipse">
              <a:avLst/>
            </a:prstGeom>
            <a:gradFill rotWithShape="1">
              <a:gsLst>
                <a:gs pos="0">
                  <a:srgbClr val="FFFFFF">
                    <a:alpha val="100000"/>
                  </a:srgbClr>
                </a:gs>
                <a:gs pos="50999">
                  <a:srgbClr val="F2F2F2">
                    <a:alpha val="100000"/>
                  </a:srgbClr>
                </a:gs>
                <a:gs pos="100000">
                  <a:srgbClr val="BFBFBF">
                    <a:alpha val="100000"/>
                  </a:srgbClr>
                </a:gs>
              </a:gsLst>
              <a:lin ang="2700000" scaled="1"/>
              <a:tileRect/>
            </a:gradFill>
            <a:ln w="9525">
              <a:noFill/>
            </a:ln>
          </p:spPr>
          <p:txBody>
            <a:bodyPr anchor="ctr" anchorCtr="0"/>
            <a:p>
              <a:pPr algn="ctr"/>
              <a:endParaRPr lang="zh-CN" altLang="zh-CN" b="1" i="1">
                <a:solidFill>
                  <a:srgbClr val="1A3F6C"/>
                </a:solidFill>
                <a:latin typeface="Calibri" panose="020F0502020204030204" pitchFamily="2" charset="0"/>
                <a:ea typeface="宋体" panose="02010600030101010101" pitchFamily="2" charset="-122"/>
                <a:sym typeface="宋体" panose="02010600030101010101" pitchFamily="2" charset="-122"/>
              </a:endParaRPr>
            </a:p>
          </p:txBody>
        </p:sp>
      </p:grpSp>
      <p:pic>
        <p:nvPicPr>
          <p:cNvPr id="5" name="图片 3" descr="11"/>
          <p:cNvPicPr>
            <a:picLocks noChangeAspect="1"/>
          </p:cNvPicPr>
          <p:nvPr/>
        </p:nvPicPr>
        <p:blipFill>
          <a:blip r:embed="rId3"/>
          <a:stretch>
            <a:fillRect/>
          </a:stretch>
        </p:blipFill>
        <p:spPr>
          <a:xfrm>
            <a:off x="2908300" y="3893820"/>
            <a:ext cx="423863" cy="401638"/>
          </a:xfrm>
          <a:prstGeom prst="rect">
            <a:avLst/>
          </a:prstGeom>
          <a:noFill/>
          <a:ln w="9525">
            <a:noFill/>
          </a:ln>
        </p:spPr>
      </p:pic>
      <p:sp>
        <p:nvSpPr>
          <p:cNvPr id="6" name="TextBox 145"/>
          <p:cNvSpPr/>
          <p:nvPr/>
        </p:nvSpPr>
        <p:spPr>
          <a:xfrm>
            <a:off x="3651250" y="3815715"/>
            <a:ext cx="3543300" cy="460375"/>
          </a:xfrm>
          <a:prstGeom prst="rect">
            <a:avLst/>
          </a:prstGeom>
          <a:noFill/>
          <a:ln w="9525">
            <a:noFill/>
          </a:ln>
        </p:spPr>
        <p:txBody>
          <a:bodyPr wrap="square" anchor="t" anchorCtr="0">
            <a:spAutoFit/>
          </a:bodyPr>
          <a:p>
            <a:r>
              <a:rPr lang="zh-CN" altLang="en-US" sz="2400" b="1" dirty="0">
                <a:solidFill>
                  <a:srgbClr val="1A3F6C"/>
                </a:solidFill>
                <a:latin typeface="微软雅黑" panose="020B0503020204020204" pitchFamily="2" charset="-122"/>
                <a:ea typeface="微软雅黑" panose="020B0503020204020204" pitchFamily="2" charset="-122"/>
                <a:sym typeface="微软雅黑" panose="020B0503020204020204" pitchFamily="2" charset="-122"/>
              </a:rPr>
              <a:t>保障措施</a:t>
            </a:r>
            <a:endParaRPr lang="zh-CN" altLang="en-US" sz="2400" b="1" dirty="0">
              <a:solidFill>
                <a:srgbClr val="1A3F6C"/>
              </a:solidFill>
              <a:latin typeface="微软雅黑" panose="020B0503020204020204" pitchFamily="2" charset="-122"/>
              <a:ea typeface="微软雅黑" panose="020B0503020204020204" pitchFamily="2" charset="-122"/>
              <a:sym typeface="微软雅黑" panose="020B0503020204020204" pitchFamily="2" charset="-122"/>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7170" name="灯片编号占位符 1"/>
          <p:cNvSpPr/>
          <p:nvPr>
            <p:ph type="sldNum" sz="quarter" idx="12"/>
          </p:nvPr>
        </p:nvSpPr>
        <p:spPr>
          <a:xfrm>
            <a:off x="6553200" y="4767263"/>
            <a:ext cx="2133600" cy="274637"/>
          </a:xfrm>
        </p:spPr>
        <p:txBody>
          <a:bodyPr wrap="square" anchor="ctr" anchorCtr="0"/>
          <a:lstStyle>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5pPr>
          </a:lstStyle>
          <a:p>
            <a:pPr lvl="0" algn="r">
              <a:buSzTx/>
            </a:pPr>
            <a:fld id="{9A0DB2DC-4C9A-4742-B13C-FB6460FD3503}" type="slidenum">
              <a:rPr lang="zh-CN" altLang="en-US" sz="1200" dirty="0">
                <a:solidFill>
                  <a:srgbClr val="898989"/>
                </a:solidFill>
              </a:rPr>
            </a:fld>
            <a:endParaRPr lang="zh-CN" altLang="en-US" sz="1200" dirty="0">
              <a:solidFill>
                <a:srgbClr val="898989"/>
              </a:solidFill>
            </a:endParaRPr>
          </a:p>
        </p:txBody>
      </p:sp>
      <p:sp>
        <p:nvSpPr>
          <p:cNvPr id="7171" name="矩形 3"/>
          <p:cNvSpPr/>
          <p:nvPr/>
        </p:nvSpPr>
        <p:spPr>
          <a:xfrm>
            <a:off x="0" y="0"/>
            <a:ext cx="3779838" cy="5143500"/>
          </a:xfrm>
          <a:prstGeom prst="rect">
            <a:avLst/>
          </a:prstGeom>
          <a:solidFill>
            <a:srgbClr val="990C12"/>
          </a:solidFill>
          <a:ln w="9525">
            <a:noFill/>
          </a:ln>
        </p:spPr>
        <p:txBody>
          <a:bodyPr anchor="ctr" anchorCtr="0"/>
          <a:p>
            <a:pPr algn="ctr"/>
            <a:endParaRPr lang="zh-CN" altLang="zh-CN" b="1" i="1">
              <a:solidFill>
                <a:srgbClr val="C00000"/>
              </a:solidFill>
              <a:latin typeface="Calibri" panose="020F0502020204030204" pitchFamily="2" charset="0"/>
              <a:ea typeface="宋体" panose="02010600030101010101" pitchFamily="2" charset="-122"/>
              <a:sym typeface="宋体" panose="02010600030101010101" pitchFamily="2" charset="-122"/>
            </a:endParaRPr>
          </a:p>
        </p:txBody>
      </p:sp>
      <p:sp>
        <p:nvSpPr>
          <p:cNvPr id="7172" name="TextBox 1"/>
          <p:cNvSpPr/>
          <p:nvPr/>
        </p:nvSpPr>
        <p:spPr>
          <a:xfrm>
            <a:off x="4144963" y="2220913"/>
            <a:ext cx="4200525" cy="522287"/>
          </a:xfrm>
          <a:prstGeom prst="rect">
            <a:avLst/>
          </a:prstGeom>
          <a:noFill/>
          <a:ln w="9525">
            <a:noFill/>
          </a:ln>
        </p:spPr>
        <p:txBody>
          <a:bodyPr wrap="none" anchor="t" anchorCtr="0">
            <a:spAutoFit/>
          </a:bodyPr>
          <a:p>
            <a:r>
              <a:rPr lang="zh-CN" altLang="en-US" sz="2800" b="1" dirty="0">
                <a:solidFill>
                  <a:srgbClr val="1A3F6C"/>
                </a:solidFill>
                <a:latin typeface="微软雅黑" panose="020B0503020204020204" pitchFamily="2" charset="-122"/>
                <a:ea typeface="微软雅黑" panose="020B0503020204020204" pitchFamily="2" charset="-122"/>
                <a:sym typeface="微软雅黑" panose="020B0503020204020204" pitchFamily="2" charset="-122"/>
              </a:rPr>
              <a:t>一、</a:t>
            </a:r>
            <a:r>
              <a:rPr lang="en-US" altLang="zh-CN" sz="2800" b="1" dirty="0">
                <a:solidFill>
                  <a:srgbClr val="1A3F6C"/>
                </a:solidFill>
                <a:latin typeface="微软雅黑" panose="020B0503020204020204" pitchFamily="2" charset="-122"/>
                <a:ea typeface="微软雅黑" panose="020B0503020204020204" pitchFamily="2" charset="-122"/>
                <a:sym typeface="微软雅黑" panose="020B0503020204020204" pitchFamily="2" charset="-122"/>
              </a:rPr>
              <a:t> </a:t>
            </a:r>
            <a:r>
              <a:rPr lang="zh-CN" altLang="en-US" sz="2800" b="1" dirty="0">
                <a:solidFill>
                  <a:srgbClr val="1A3F6C"/>
                </a:solidFill>
                <a:latin typeface="微软雅黑" panose="020B0503020204020204" pitchFamily="2" charset="-122"/>
                <a:ea typeface="微软雅黑" panose="020B0503020204020204" pitchFamily="2" charset="-122"/>
                <a:sym typeface="微软雅黑" panose="020B0503020204020204" pitchFamily="2" charset="-122"/>
              </a:rPr>
              <a:t>文件出台的具体背景</a:t>
            </a:r>
            <a:endParaRPr lang="zh-CN" altLang="en-US" sz="2800" b="1" dirty="0">
              <a:solidFill>
                <a:srgbClr val="1A3F6C"/>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7173" name="椭圆 1"/>
          <p:cNvSpPr/>
          <p:nvPr/>
        </p:nvSpPr>
        <p:spPr>
          <a:xfrm>
            <a:off x="2255838" y="1905000"/>
            <a:ext cx="1006475" cy="962025"/>
          </a:xfrm>
          <a:prstGeom prst="ellipse">
            <a:avLst/>
          </a:prstGeom>
          <a:solidFill>
            <a:schemeClr val="bg1"/>
          </a:solidFill>
          <a:ln w="9525">
            <a:noFill/>
          </a:ln>
        </p:spPr>
        <p:txBody>
          <a:bodyPr anchor="ctr" anchorCtr="0"/>
          <a:p>
            <a:pPr algn="ctr"/>
            <a:endParaRPr lang="zh-CN" altLang="zh-CN">
              <a:solidFill>
                <a:srgbClr val="FFFFFF"/>
              </a:solidFill>
              <a:latin typeface="黑体" panose="02010609060101010101" charset="-122"/>
              <a:ea typeface="黑体" panose="02010609060101010101" charset="-122"/>
              <a:sym typeface="黑体" panose="02010609060101010101" charset="-122"/>
            </a:endParaRPr>
          </a:p>
        </p:txBody>
      </p:sp>
      <p:pic>
        <p:nvPicPr>
          <p:cNvPr id="7174" name="图片 3" descr="11"/>
          <p:cNvPicPr>
            <a:picLocks noChangeAspect="1"/>
          </p:cNvPicPr>
          <p:nvPr/>
        </p:nvPicPr>
        <p:blipFill>
          <a:blip r:embed="rId1"/>
          <a:stretch>
            <a:fillRect/>
          </a:stretch>
        </p:blipFill>
        <p:spPr>
          <a:xfrm>
            <a:off x="2460625" y="2058988"/>
            <a:ext cx="657225" cy="625475"/>
          </a:xfrm>
          <a:prstGeom prst="rect">
            <a:avLst/>
          </a:prstGeom>
          <a:noFill/>
          <a:ln w="9525">
            <a:noFill/>
          </a:ln>
        </p:spPr>
      </p:pic>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8194" name="灯片编号占位符 1"/>
          <p:cNvSpPr/>
          <p:nvPr>
            <p:ph type="sldNum" sz="quarter" idx="12"/>
          </p:nvPr>
        </p:nvSpPr>
        <p:spPr>
          <a:xfrm>
            <a:off x="6553200" y="4767263"/>
            <a:ext cx="2133600" cy="274637"/>
          </a:xfrm>
        </p:spPr>
        <p:txBody>
          <a:bodyPr wrap="square" anchor="ctr" anchorCtr="0"/>
          <a:lstStyle>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5pPr>
          </a:lstStyle>
          <a:p>
            <a:pPr lvl="0" algn="r">
              <a:buSzTx/>
            </a:pPr>
            <a:fld id="{9A0DB2DC-4C9A-4742-B13C-FB6460FD3503}" type="slidenum">
              <a:rPr lang="zh-CN" altLang="en-US" sz="1200" dirty="0">
                <a:solidFill>
                  <a:srgbClr val="898989"/>
                </a:solidFill>
              </a:rPr>
            </a:fld>
            <a:endParaRPr lang="zh-CN" altLang="en-US" sz="1200" dirty="0">
              <a:solidFill>
                <a:srgbClr val="898989"/>
              </a:solidFill>
            </a:endParaRPr>
          </a:p>
        </p:txBody>
      </p:sp>
      <p:pic>
        <p:nvPicPr>
          <p:cNvPr id="8195" name="图片 38" descr="图片1"/>
          <p:cNvPicPr>
            <a:picLocks noChangeAspect="1"/>
          </p:cNvPicPr>
          <p:nvPr/>
        </p:nvPicPr>
        <p:blipFill>
          <a:blip r:embed="rId2"/>
          <a:stretch>
            <a:fillRect/>
          </a:stretch>
        </p:blipFill>
        <p:spPr>
          <a:xfrm>
            <a:off x="0" y="1588"/>
            <a:ext cx="9144000" cy="5140325"/>
          </a:xfrm>
          <a:prstGeom prst="rect">
            <a:avLst/>
          </a:prstGeom>
          <a:noFill/>
          <a:ln w="9525">
            <a:noFill/>
          </a:ln>
        </p:spPr>
      </p:pic>
      <p:grpSp>
        <p:nvGrpSpPr>
          <p:cNvPr id="8196" name="组合 8194"/>
          <p:cNvGrpSpPr/>
          <p:nvPr/>
        </p:nvGrpSpPr>
        <p:grpSpPr>
          <a:xfrm>
            <a:off x="506413" y="193675"/>
            <a:ext cx="8367712" cy="398463"/>
            <a:chOff x="0" y="0"/>
            <a:chExt cx="13178" cy="628"/>
          </a:xfrm>
        </p:grpSpPr>
        <p:sp>
          <p:nvSpPr>
            <p:cNvPr id="8197" name="文本框 56"/>
            <p:cNvSpPr/>
            <p:nvPr/>
          </p:nvSpPr>
          <p:spPr>
            <a:xfrm>
              <a:off x="0" y="0"/>
              <a:ext cx="5605" cy="628"/>
            </a:xfrm>
            <a:prstGeom prst="rect">
              <a:avLst/>
            </a:prstGeom>
            <a:noFill/>
            <a:ln w="9525">
              <a:noFill/>
            </a:ln>
          </p:spPr>
          <p:txBody>
            <a:bodyPr wrap="square" anchor="t" anchorCtr="0">
              <a:spAutoFit/>
            </a:bodyPr>
            <a:p>
              <a:r>
                <a:rPr lang="zh-CN" altLang="en-US" sz="2000" b="1" dirty="0">
                  <a:latin typeface="楷体" panose="02010609060101010101" pitchFamily="1" charset="-122"/>
                  <a:ea typeface="楷体" panose="02010609060101010101" pitchFamily="1" charset="-122"/>
                  <a:sym typeface="楷体" panose="02010609060101010101" pitchFamily="1" charset="-122"/>
                </a:rPr>
                <a:t>武乡县人力资源和社会保障局</a:t>
              </a:r>
              <a:endParaRPr lang="zh-CN" altLang="en-US" sz="2000" b="1" dirty="0">
                <a:latin typeface="楷体" panose="02010609060101010101" pitchFamily="1" charset="-122"/>
                <a:ea typeface="楷体" panose="02010609060101010101" pitchFamily="1" charset="-122"/>
                <a:sym typeface="楷体" panose="02010609060101010101" pitchFamily="1" charset="-122"/>
              </a:endParaRPr>
            </a:p>
          </p:txBody>
        </p:sp>
        <p:sp>
          <p:nvSpPr>
            <p:cNvPr id="8198" name="直接连接符 12"/>
            <p:cNvSpPr/>
            <p:nvPr/>
          </p:nvSpPr>
          <p:spPr>
            <a:xfrm flipV="1">
              <a:off x="436" y="614"/>
              <a:ext cx="12742" cy="14"/>
            </a:xfrm>
            <a:prstGeom prst="line">
              <a:avLst/>
            </a:prstGeom>
            <a:ln w="12700" cap="flat" cmpd="sng">
              <a:solidFill>
                <a:srgbClr val="990C12"/>
              </a:solidFill>
              <a:prstDash val="solid"/>
              <a:round/>
              <a:headEnd type="none" w="med" len="med"/>
              <a:tailEnd type="none" w="med" len="med"/>
            </a:ln>
          </p:spPr>
        </p:sp>
      </p:grpSp>
      <p:sp>
        <p:nvSpPr>
          <p:cNvPr id="8199" name="文本框 66"/>
          <p:cNvSpPr/>
          <p:nvPr/>
        </p:nvSpPr>
        <p:spPr>
          <a:xfrm>
            <a:off x="1609725" y="798513"/>
            <a:ext cx="5924550" cy="460375"/>
          </a:xfrm>
          <a:prstGeom prst="rect">
            <a:avLst/>
          </a:prstGeom>
          <a:solidFill>
            <a:srgbClr val="FFFFFF"/>
          </a:solidFill>
          <a:ln w="25400" cap="flat" cmpd="sng">
            <a:solidFill>
              <a:schemeClr val="accent2"/>
            </a:solidFill>
            <a:prstDash val="sysDot"/>
            <a:miter/>
            <a:headEnd type="none" w="med" len="med"/>
            <a:tailEnd type="none" w="med" len="med"/>
          </a:ln>
        </p:spPr>
        <p:txBody>
          <a:bodyPr wrap="square" anchor="t" anchorCtr="0">
            <a:spAutoFit/>
          </a:bodyPr>
          <a:p>
            <a:pPr algn="ctr"/>
            <a:r>
              <a:rPr lang="zh-CN" altLang="en-US" sz="2400" dirty="0">
                <a:solidFill>
                  <a:srgbClr val="262626"/>
                </a:solidFill>
                <a:latin typeface="楷体" panose="02010609060101010101" pitchFamily="1" charset="-122"/>
                <a:ea typeface="楷体" panose="02010609060101010101" pitchFamily="1" charset="-122"/>
                <a:sym typeface="宋体" panose="02010600030101010101" pitchFamily="2" charset="-122"/>
              </a:rPr>
              <a:t>  背 景</a:t>
            </a:r>
            <a:r>
              <a:rPr lang="en-US" altLang="zh-CN" sz="2400" dirty="0">
                <a:solidFill>
                  <a:srgbClr val="262626"/>
                </a:solidFill>
                <a:latin typeface="楷体" panose="02010609060101010101" pitchFamily="1" charset="-122"/>
                <a:ea typeface="楷体" panose="02010609060101010101" pitchFamily="1" charset="-122"/>
                <a:sym typeface="宋体" panose="02010600030101010101" pitchFamily="2" charset="-122"/>
              </a:rPr>
              <a:t> </a:t>
            </a:r>
            <a:r>
              <a:rPr lang="zh-CN" altLang="en-US" sz="2400" dirty="0">
                <a:solidFill>
                  <a:srgbClr val="262626"/>
                </a:solidFill>
                <a:latin typeface="楷体" panose="02010609060101010101" pitchFamily="1" charset="-122"/>
                <a:ea typeface="楷体" panose="02010609060101010101" pitchFamily="1" charset="-122"/>
                <a:sym typeface="宋体" panose="02010600030101010101" pitchFamily="2" charset="-122"/>
              </a:rPr>
              <a:t>和</a:t>
            </a:r>
            <a:r>
              <a:rPr lang="en-US" altLang="zh-CN" sz="2400" dirty="0">
                <a:solidFill>
                  <a:srgbClr val="262626"/>
                </a:solidFill>
                <a:latin typeface="楷体" panose="02010609060101010101" pitchFamily="1" charset="-122"/>
                <a:ea typeface="楷体" panose="02010609060101010101" pitchFamily="1" charset="-122"/>
                <a:sym typeface="宋体" panose="02010600030101010101" pitchFamily="2" charset="-122"/>
              </a:rPr>
              <a:t> </a:t>
            </a:r>
            <a:r>
              <a:rPr lang="zh-CN" altLang="en-US" sz="2400" dirty="0">
                <a:solidFill>
                  <a:srgbClr val="262626"/>
                </a:solidFill>
                <a:latin typeface="楷体" panose="02010609060101010101" pitchFamily="1" charset="-122"/>
                <a:ea typeface="楷体" panose="02010609060101010101" pitchFamily="1" charset="-122"/>
                <a:sym typeface="宋体" panose="02010600030101010101" pitchFamily="2" charset="-122"/>
              </a:rPr>
              <a:t>依</a:t>
            </a:r>
            <a:r>
              <a:rPr lang="en-US" altLang="zh-CN" sz="2400" dirty="0">
                <a:solidFill>
                  <a:srgbClr val="262626"/>
                </a:solidFill>
                <a:latin typeface="楷体" panose="02010609060101010101" pitchFamily="1" charset="-122"/>
                <a:ea typeface="楷体" panose="02010609060101010101" pitchFamily="1" charset="-122"/>
                <a:sym typeface="宋体" panose="02010600030101010101" pitchFamily="2" charset="-122"/>
              </a:rPr>
              <a:t> </a:t>
            </a:r>
            <a:r>
              <a:rPr lang="zh-CN" altLang="en-US" sz="2400" dirty="0">
                <a:solidFill>
                  <a:srgbClr val="262626"/>
                </a:solidFill>
                <a:latin typeface="楷体" panose="02010609060101010101" pitchFamily="1" charset="-122"/>
                <a:ea typeface="楷体" panose="02010609060101010101" pitchFamily="1" charset="-122"/>
                <a:sym typeface="宋体" panose="02010600030101010101" pitchFamily="2" charset="-122"/>
              </a:rPr>
              <a:t>据</a:t>
            </a:r>
            <a:endParaRPr lang="zh-CN" altLang="en-US" sz="2400" dirty="0">
              <a:solidFill>
                <a:srgbClr val="262626"/>
              </a:solidFill>
              <a:latin typeface="楷体" panose="02010609060101010101" pitchFamily="1" charset="-122"/>
              <a:ea typeface="楷体" panose="02010609060101010101" pitchFamily="1" charset="-122"/>
              <a:sym typeface="宋体" panose="02010600030101010101" pitchFamily="2" charset="-122"/>
            </a:endParaRPr>
          </a:p>
        </p:txBody>
      </p:sp>
      <p:sp>
        <p:nvSpPr>
          <p:cNvPr id="8200" name="文本框 99"/>
          <p:cNvSpPr txBox="1"/>
          <p:nvPr/>
        </p:nvSpPr>
        <p:spPr>
          <a:xfrm>
            <a:off x="2032000" y="1663700"/>
            <a:ext cx="5080000" cy="2584450"/>
          </a:xfrm>
          <a:prstGeom prst="rect">
            <a:avLst/>
          </a:prstGeom>
          <a:noFill/>
          <a:ln w="9525">
            <a:noFill/>
          </a:ln>
        </p:spPr>
        <p:txBody>
          <a:bodyPr anchor="t" anchorCtr="0">
            <a:spAutoFit/>
          </a:bodyPr>
          <a:p>
            <a:r>
              <a:rPr lang="zh-CN" altLang="zh-CN">
                <a:latin typeface="Calibri" panose="020F0502020204030204" pitchFamily="2" charset="0"/>
                <a:ea typeface="仿宋_GB2312" panose="02010609030101010101" charset="-122"/>
              </a:rPr>
              <a:t>为深入贯彻习近平总书记关于社会保障工作的重要论述，认真落实中共武乡县委第十六届七次全会、全县三级干部大会和县十六届人大四次会议精神，进一步做好我县城乡居民养老保险参保缴费工作，根据国务院《关于建立统一的城乡居民基本养老保险制度的意见》（国发〔</a:t>
            </a:r>
            <a:r>
              <a:rPr lang="en-US" altLang="zh-CN">
                <a:latin typeface="仿宋_GB2312" panose="02010609030101010101" charset="-122"/>
                <a:ea typeface="宋体" panose="02010600030101010101" pitchFamily="2" charset="-122"/>
              </a:rPr>
              <a:t>2014</a:t>
            </a:r>
            <a:r>
              <a:rPr lang="zh-CN" altLang="zh-CN">
                <a:latin typeface="Calibri" panose="020F0502020204030204" pitchFamily="2" charset="0"/>
                <a:ea typeface="仿宋_GB2312" panose="02010609030101010101" charset="-122"/>
              </a:rPr>
              <a:t>〕8号）、山西省人民政府《关于建立统一的城乡居民基本养老保险制度的实施意见》（晋政发〔</a:t>
            </a:r>
            <a:r>
              <a:rPr lang="en-US" altLang="zh-CN">
                <a:latin typeface="仿宋_GB2312" panose="02010609030101010101" charset="-122"/>
                <a:ea typeface="宋体" panose="02010600030101010101" pitchFamily="2" charset="-122"/>
              </a:rPr>
              <a:t>2014</a:t>
            </a:r>
            <a:r>
              <a:rPr lang="zh-CN" altLang="zh-CN">
                <a:latin typeface="Calibri" panose="020F0502020204030204" pitchFamily="2" charset="0"/>
                <a:ea typeface="仿宋_GB2312" panose="02010609030101010101" charset="-122"/>
              </a:rPr>
              <a:t>〕</a:t>
            </a:r>
            <a:r>
              <a:rPr lang="en-US" altLang="zh-CN">
                <a:latin typeface="仿宋_GB2312" panose="02010609030101010101" charset="-122"/>
                <a:ea typeface="宋体" panose="02010600030101010101" pitchFamily="2" charset="-122"/>
              </a:rPr>
              <a:t>18</a:t>
            </a:r>
            <a:r>
              <a:rPr lang="zh-CN" altLang="zh-CN">
                <a:latin typeface="Calibri" panose="020F0502020204030204" pitchFamily="2" charset="0"/>
                <a:ea typeface="仿宋_GB2312" panose="02010609030101010101" charset="-122"/>
              </a:rPr>
              <a:t>号）</a:t>
            </a:r>
            <a:endParaRPr lang="zh-CN" altLang="en-US">
              <a:latin typeface="Calibri" panose="020F0502020204030204" pitchFamily="2" charset="0"/>
              <a:ea typeface="仿宋_GB2312" panose="02010609030101010101" charset="-122"/>
            </a:endParaRPr>
          </a:p>
        </p:txBody>
      </p:sp>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7410" name="灯片编号占位符 1"/>
          <p:cNvSpPr/>
          <p:nvPr>
            <p:ph type="sldNum" sz="quarter" idx="12"/>
          </p:nvPr>
        </p:nvSpPr>
        <p:spPr>
          <a:xfrm>
            <a:off x="6553200" y="4767263"/>
            <a:ext cx="2133600" cy="274637"/>
          </a:xfrm>
        </p:spPr>
        <p:txBody>
          <a:bodyPr wrap="square" anchor="ctr" anchorCtr="0"/>
          <a:lstStyle>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5pPr>
          </a:lstStyle>
          <a:p>
            <a:pPr lvl="0" algn="r">
              <a:buSzTx/>
            </a:pPr>
            <a:fld id="{9A0DB2DC-4C9A-4742-B13C-FB6460FD3503}" type="slidenum">
              <a:rPr lang="zh-CN" altLang="en-US" sz="1200" dirty="0">
                <a:solidFill>
                  <a:srgbClr val="898989"/>
                </a:solidFill>
              </a:rPr>
            </a:fld>
            <a:endParaRPr lang="zh-CN" altLang="en-US" sz="1200" dirty="0">
              <a:solidFill>
                <a:srgbClr val="898989"/>
              </a:solidFill>
            </a:endParaRPr>
          </a:p>
        </p:txBody>
      </p:sp>
      <p:sp>
        <p:nvSpPr>
          <p:cNvPr id="17411" name="矩形 3"/>
          <p:cNvSpPr/>
          <p:nvPr/>
        </p:nvSpPr>
        <p:spPr>
          <a:xfrm>
            <a:off x="0" y="0"/>
            <a:ext cx="3779838" cy="5143500"/>
          </a:xfrm>
          <a:prstGeom prst="rect">
            <a:avLst/>
          </a:prstGeom>
          <a:solidFill>
            <a:srgbClr val="990C12"/>
          </a:solidFill>
          <a:ln w="9525">
            <a:noFill/>
          </a:ln>
        </p:spPr>
        <p:txBody>
          <a:bodyPr anchor="ctr" anchorCtr="0"/>
          <a:p>
            <a:pPr algn="ctr"/>
            <a:endParaRPr lang="zh-CN" altLang="zh-CN" b="1" i="1">
              <a:solidFill>
                <a:srgbClr val="C00000"/>
              </a:solidFill>
              <a:latin typeface="Calibri" panose="020F0502020204030204" pitchFamily="2" charset="0"/>
              <a:ea typeface="宋体" panose="02010600030101010101" pitchFamily="2" charset="-122"/>
              <a:sym typeface="宋体" panose="02010600030101010101" pitchFamily="2" charset="-122"/>
            </a:endParaRPr>
          </a:p>
        </p:txBody>
      </p:sp>
      <p:sp>
        <p:nvSpPr>
          <p:cNvPr id="17412" name="TextBox 1"/>
          <p:cNvSpPr/>
          <p:nvPr/>
        </p:nvSpPr>
        <p:spPr>
          <a:xfrm>
            <a:off x="4144963" y="2220913"/>
            <a:ext cx="2316480" cy="521970"/>
          </a:xfrm>
          <a:prstGeom prst="rect">
            <a:avLst/>
          </a:prstGeom>
          <a:noFill/>
          <a:ln w="9525">
            <a:noFill/>
          </a:ln>
        </p:spPr>
        <p:txBody>
          <a:bodyPr wrap="none" anchor="t" anchorCtr="0">
            <a:spAutoFit/>
          </a:bodyPr>
          <a:p>
            <a:r>
              <a:rPr lang="zh-CN" altLang="en-US" sz="2800" b="1" dirty="0">
                <a:solidFill>
                  <a:srgbClr val="1A3F6C"/>
                </a:solidFill>
                <a:latin typeface="微软雅黑" panose="020B0503020204020204" pitchFamily="2" charset="-122"/>
                <a:ea typeface="微软雅黑" panose="020B0503020204020204" pitchFamily="2" charset="-122"/>
                <a:sym typeface="微软雅黑" panose="020B0503020204020204" pitchFamily="2" charset="-122"/>
              </a:rPr>
              <a:t>二、指导思想</a:t>
            </a:r>
            <a:endParaRPr lang="zh-CN" altLang="en-US" sz="2800" b="1" dirty="0">
              <a:solidFill>
                <a:srgbClr val="1A3F6C"/>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17413" name="椭圆 5"/>
          <p:cNvSpPr/>
          <p:nvPr/>
        </p:nvSpPr>
        <p:spPr>
          <a:xfrm>
            <a:off x="2386013" y="1944688"/>
            <a:ext cx="1100137" cy="919162"/>
          </a:xfrm>
          <a:prstGeom prst="ellipse">
            <a:avLst/>
          </a:prstGeom>
          <a:solidFill>
            <a:schemeClr val="bg1"/>
          </a:solidFill>
          <a:ln w="9525">
            <a:noFill/>
          </a:ln>
        </p:spPr>
        <p:txBody>
          <a:bodyPr anchor="ctr" anchorCtr="0"/>
          <a:p>
            <a:pPr algn="ctr"/>
            <a:endParaRPr lang="zh-CN" altLang="zh-CN" b="1" i="1">
              <a:solidFill>
                <a:srgbClr val="FFFFFF"/>
              </a:solidFill>
              <a:latin typeface="Calibri" panose="020F0502020204030204" pitchFamily="2" charset="0"/>
              <a:ea typeface="宋体" panose="02010600030101010101" pitchFamily="2" charset="-122"/>
              <a:sym typeface="宋体" panose="02010600030101010101" pitchFamily="2" charset="-122"/>
            </a:endParaRPr>
          </a:p>
        </p:txBody>
      </p:sp>
      <p:sp>
        <p:nvSpPr>
          <p:cNvPr id="17414" name="Freeform 28"/>
          <p:cNvSpPr/>
          <p:nvPr/>
        </p:nvSpPr>
        <p:spPr>
          <a:xfrm>
            <a:off x="2682875" y="2130425"/>
            <a:ext cx="542925" cy="511175"/>
          </a:xfrm>
          <a:custGeom>
            <a:avLst/>
            <a:gdLst/>
            <a:ahLst/>
            <a:cxnLst>
              <a:cxn ang="0">
                <a:pos x="124" y="81"/>
              </a:cxn>
              <a:cxn ang="0">
                <a:pos x="124" y="81"/>
              </a:cxn>
              <a:cxn ang="0">
                <a:pos x="36" y="258"/>
              </a:cxn>
              <a:cxn ang="0">
                <a:pos x="346" y="116"/>
              </a:cxn>
              <a:cxn ang="0">
                <a:pos x="9" y="382"/>
              </a:cxn>
              <a:cxn ang="0">
                <a:pos x="44" y="400"/>
              </a:cxn>
              <a:cxn ang="0">
                <a:pos x="97" y="311"/>
              </a:cxn>
              <a:cxn ang="0">
                <a:pos x="293" y="311"/>
              </a:cxn>
              <a:cxn ang="0">
                <a:pos x="469" y="72"/>
              </a:cxn>
              <a:cxn ang="0">
                <a:pos x="124" y="81"/>
              </a:cxn>
            </a:cxnLst>
            <a:pathLst>
              <a:path w="498" h="418">
                <a:moveTo>
                  <a:pt x="124" y="81"/>
                </a:moveTo>
                <a:lnTo>
                  <a:pt x="124" y="81"/>
                </a:lnTo>
                <a:cubicBezTo>
                  <a:pt x="27" y="134"/>
                  <a:pt x="36" y="222"/>
                  <a:pt x="36" y="258"/>
                </a:cubicBezTo>
                <a:cubicBezTo>
                  <a:pt x="159" y="107"/>
                  <a:pt x="346" y="116"/>
                  <a:pt x="346" y="116"/>
                </a:cubicBezTo>
                <a:cubicBezTo>
                  <a:pt x="346" y="116"/>
                  <a:pt x="80" y="204"/>
                  <a:pt x="9" y="382"/>
                </a:cubicBezTo>
                <a:cubicBezTo>
                  <a:pt x="0" y="400"/>
                  <a:pt x="36" y="417"/>
                  <a:pt x="44" y="400"/>
                </a:cubicBezTo>
                <a:cubicBezTo>
                  <a:pt x="62" y="355"/>
                  <a:pt x="97" y="311"/>
                  <a:pt x="97" y="311"/>
                </a:cubicBezTo>
                <a:cubicBezTo>
                  <a:pt x="151" y="329"/>
                  <a:pt x="230" y="355"/>
                  <a:pt x="293" y="311"/>
                </a:cubicBezTo>
                <a:cubicBezTo>
                  <a:pt x="363" y="258"/>
                  <a:pt x="363" y="134"/>
                  <a:pt x="469" y="72"/>
                </a:cubicBezTo>
                <a:cubicBezTo>
                  <a:pt x="497" y="63"/>
                  <a:pt x="249" y="0"/>
                  <a:pt x="124" y="81"/>
                </a:cubicBezTo>
              </a:path>
            </a:pathLst>
          </a:custGeom>
          <a:solidFill>
            <a:srgbClr val="C00000"/>
          </a:solidFill>
          <a:ln w="9525">
            <a:noFill/>
          </a:ln>
        </p:spPr>
        <p:txBody>
          <a:bodyPr/>
          <a:p>
            <a:endParaRPr lang="zh-CN" altLang="en-US"/>
          </a:p>
        </p:txBody>
      </p:sp>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8194" name="灯片编号占位符 1"/>
          <p:cNvSpPr/>
          <p:nvPr>
            <p:ph type="sldNum" sz="quarter" idx="12"/>
          </p:nvPr>
        </p:nvSpPr>
        <p:spPr>
          <a:xfrm>
            <a:off x="6553200" y="4767263"/>
            <a:ext cx="2133600" cy="274637"/>
          </a:xfrm>
        </p:spPr>
        <p:txBody>
          <a:bodyPr wrap="square" anchor="ctr" anchorCtr="0"/>
          <a:lstStyle>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5pPr>
          </a:lstStyle>
          <a:p>
            <a:pPr lvl="0" algn="r">
              <a:buSzTx/>
            </a:pPr>
            <a:fld id="{9A0DB2DC-4C9A-4742-B13C-FB6460FD3503}" type="slidenum">
              <a:rPr lang="zh-CN" altLang="en-US" sz="1200" dirty="0">
                <a:solidFill>
                  <a:srgbClr val="898989"/>
                </a:solidFill>
              </a:rPr>
            </a:fld>
            <a:endParaRPr lang="zh-CN" altLang="en-US" sz="1200" dirty="0">
              <a:solidFill>
                <a:srgbClr val="898989"/>
              </a:solidFill>
            </a:endParaRPr>
          </a:p>
        </p:txBody>
      </p:sp>
      <p:pic>
        <p:nvPicPr>
          <p:cNvPr id="8195" name="图片 38" descr="图片1"/>
          <p:cNvPicPr>
            <a:picLocks noChangeAspect="1"/>
          </p:cNvPicPr>
          <p:nvPr/>
        </p:nvPicPr>
        <p:blipFill>
          <a:blip r:embed="rId2"/>
          <a:stretch>
            <a:fillRect/>
          </a:stretch>
        </p:blipFill>
        <p:spPr>
          <a:xfrm>
            <a:off x="0" y="1588"/>
            <a:ext cx="9144000" cy="5140325"/>
          </a:xfrm>
          <a:prstGeom prst="rect">
            <a:avLst/>
          </a:prstGeom>
          <a:noFill/>
          <a:ln w="9525">
            <a:noFill/>
          </a:ln>
        </p:spPr>
      </p:pic>
      <p:grpSp>
        <p:nvGrpSpPr>
          <p:cNvPr id="8196" name="组合 8194"/>
          <p:cNvGrpSpPr/>
          <p:nvPr/>
        </p:nvGrpSpPr>
        <p:grpSpPr>
          <a:xfrm>
            <a:off x="506413" y="193675"/>
            <a:ext cx="8367712" cy="398463"/>
            <a:chOff x="0" y="0"/>
            <a:chExt cx="13178" cy="628"/>
          </a:xfrm>
        </p:grpSpPr>
        <p:sp>
          <p:nvSpPr>
            <p:cNvPr id="8197" name="文本框 56"/>
            <p:cNvSpPr/>
            <p:nvPr/>
          </p:nvSpPr>
          <p:spPr>
            <a:xfrm>
              <a:off x="0" y="0"/>
              <a:ext cx="5605" cy="628"/>
            </a:xfrm>
            <a:prstGeom prst="rect">
              <a:avLst/>
            </a:prstGeom>
            <a:noFill/>
            <a:ln w="9525">
              <a:noFill/>
            </a:ln>
          </p:spPr>
          <p:txBody>
            <a:bodyPr wrap="square" anchor="t" anchorCtr="0">
              <a:spAutoFit/>
            </a:bodyPr>
            <a:p>
              <a:r>
                <a:rPr lang="zh-CN" altLang="en-US" sz="2000" b="1" dirty="0">
                  <a:latin typeface="楷体" panose="02010609060101010101" pitchFamily="1" charset="-122"/>
                  <a:ea typeface="楷体" panose="02010609060101010101" pitchFamily="1" charset="-122"/>
                  <a:sym typeface="楷体" panose="02010609060101010101" pitchFamily="1" charset="-122"/>
                </a:rPr>
                <a:t>武乡县人力资源和社会保障局</a:t>
              </a:r>
              <a:endParaRPr lang="zh-CN" altLang="en-US" sz="2000" b="1" dirty="0">
                <a:latin typeface="楷体" panose="02010609060101010101" pitchFamily="1" charset="-122"/>
                <a:ea typeface="楷体" panose="02010609060101010101" pitchFamily="1" charset="-122"/>
                <a:sym typeface="楷体" panose="02010609060101010101" pitchFamily="1" charset="-122"/>
              </a:endParaRPr>
            </a:p>
          </p:txBody>
        </p:sp>
        <p:sp>
          <p:nvSpPr>
            <p:cNvPr id="8198" name="直接连接符 12"/>
            <p:cNvSpPr/>
            <p:nvPr/>
          </p:nvSpPr>
          <p:spPr>
            <a:xfrm flipV="1">
              <a:off x="436" y="614"/>
              <a:ext cx="12742" cy="14"/>
            </a:xfrm>
            <a:prstGeom prst="line">
              <a:avLst/>
            </a:prstGeom>
            <a:ln w="12700" cap="flat" cmpd="sng">
              <a:solidFill>
                <a:srgbClr val="990C12"/>
              </a:solidFill>
              <a:prstDash val="solid"/>
              <a:round/>
              <a:headEnd type="none" w="med" len="med"/>
              <a:tailEnd type="none" w="med" len="med"/>
            </a:ln>
          </p:spPr>
        </p:sp>
      </p:grpSp>
      <p:sp>
        <p:nvSpPr>
          <p:cNvPr id="8199" name="文本框 66"/>
          <p:cNvSpPr/>
          <p:nvPr/>
        </p:nvSpPr>
        <p:spPr>
          <a:xfrm>
            <a:off x="1609725" y="798513"/>
            <a:ext cx="5924550" cy="460375"/>
          </a:xfrm>
          <a:prstGeom prst="rect">
            <a:avLst/>
          </a:prstGeom>
          <a:solidFill>
            <a:srgbClr val="FFFFFF"/>
          </a:solidFill>
          <a:ln w="25400" cap="flat" cmpd="sng">
            <a:solidFill>
              <a:schemeClr val="accent2"/>
            </a:solidFill>
            <a:prstDash val="sysDot"/>
            <a:miter/>
            <a:headEnd type="none" w="med" len="med"/>
            <a:tailEnd type="none" w="med" len="med"/>
          </a:ln>
        </p:spPr>
        <p:txBody>
          <a:bodyPr wrap="square" anchor="t" anchorCtr="0">
            <a:spAutoFit/>
          </a:bodyPr>
          <a:p>
            <a:pPr algn="ctr"/>
            <a:r>
              <a:rPr lang="zh-CN" altLang="en-US" sz="2400" dirty="0">
                <a:solidFill>
                  <a:srgbClr val="262626"/>
                </a:solidFill>
                <a:latin typeface="楷体" panose="02010609060101010101" pitchFamily="1" charset="-122"/>
                <a:ea typeface="楷体" panose="02010609060101010101" pitchFamily="1" charset="-122"/>
                <a:sym typeface="宋体" panose="02010600030101010101" pitchFamily="2" charset="-122"/>
              </a:rPr>
              <a:t>  </a:t>
            </a:r>
            <a:r>
              <a:rPr lang="zh-CN" sz="2400" dirty="0">
                <a:solidFill>
                  <a:srgbClr val="262626"/>
                </a:solidFill>
                <a:latin typeface="楷体" panose="02010609060101010101" pitchFamily="1" charset="-122"/>
                <a:ea typeface="楷体" panose="02010609060101010101" pitchFamily="1" charset="-122"/>
                <a:sym typeface="宋体" panose="02010600030101010101" pitchFamily="2" charset="-122"/>
              </a:rPr>
              <a:t>指导思想</a:t>
            </a:r>
            <a:endParaRPr lang="zh-CN" sz="2400" dirty="0">
              <a:solidFill>
                <a:srgbClr val="262626"/>
              </a:solidFill>
              <a:latin typeface="楷体" panose="02010609060101010101" pitchFamily="1" charset="-122"/>
              <a:ea typeface="楷体" panose="02010609060101010101" pitchFamily="1" charset="-122"/>
              <a:sym typeface="宋体" panose="02010600030101010101" pitchFamily="2" charset="-122"/>
            </a:endParaRPr>
          </a:p>
        </p:txBody>
      </p:sp>
      <p:sp>
        <p:nvSpPr>
          <p:cNvPr id="8200" name="文本框 99"/>
          <p:cNvSpPr txBox="1"/>
          <p:nvPr/>
        </p:nvSpPr>
        <p:spPr>
          <a:xfrm>
            <a:off x="1536065" y="1663700"/>
            <a:ext cx="6177915" cy="2030095"/>
          </a:xfrm>
          <a:prstGeom prst="rect">
            <a:avLst/>
          </a:prstGeom>
          <a:noFill/>
          <a:ln w="9525">
            <a:noFill/>
          </a:ln>
        </p:spPr>
        <p:txBody>
          <a:bodyPr wrap="square" anchor="t" anchorCtr="0">
            <a:spAutoFit/>
          </a:bodyPr>
          <a:p>
            <a:r>
              <a:rPr altLang="zh-CN"/>
              <a:t>以习近平新时代中国特色社会主义思想为指导，深入贯彻落实党的二十大精神和习近平总书记对山西工作的重要讲话重要指示精神，巩固拓展脱贫攻坚成果同乡村振兴有效衔接，紧紧围绕县委、县政府关于“三个示范县”建设目标，着力开展社保助力行动，不断扩大社会保险保障覆盖面，强化全县社会保障体系建设，努力保障改善民生，进一步增强人民群众的获得感、幸福感、安全感</a:t>
            </a:r>
            <a:r>
              <a:rPr lang="zh-CN"/>
              <a:t>。</a:t>
            </a:r>
            <a:endParaRPr lang="zh-CN"/>
          </a:p>
        </p:txBody>
      </p:sp>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7410" name="灯片编号占位符 1"/>
          <p:cNvSpPr/>
          <p:nvPr>
            <p:ph type="sldNum" sz="quarter" idx="12"/>
          </p:nvPr>
        </p:nvSpPr>
        <p:spPr>
          <a:xfrm>
            <a:off x="6553200" y="4767263"/>
            <a:ext cx="2133600" cy="274637"/>
          </a:xfrm>
        </p:spPr>
        <p:txBody>
          <a:bodyPr wrap="square" anchor="ctr" anchorCtr="0"/>
          <a:lstStyle>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5pPr>
          </a:lstStyle>
          <a:p>
            <a:pPr lvl="0" algn="r">
              <a:buSzTx/>
            </a:pPr>
            <a:fld id="{9A0DB2DC-4C9A-4742-B13C-FB6460FD3503}" type="slidenum">
              <a:rPr lang="zh-CN" altLang="en-US" sz="1200" dirty="0">
                <a:solidFill>
                  <a:srgbClr val="898989"/>
                </a:solidFill>
              </a:rPr>
            </a:fld>
            <a:endParaRPr lang="zh-CN" altLang="en-US" sz="1200" dirty="0">
              <a:solidFill>
                <a:srgbClr val="898989"/>
              </a:solidFill>
            </a:endParaRPr>
          </a:p>
        </p:txBody>
      </p:sp>
      <p:sp>
        <p:nvSpPr>
          <p:cNvPr id="17411" name="矩形 3"/>
          <p:cNvSpPr/>
          <p:nvPr/>
        </p:nvSpPr>
        <p:spPr>
          <a:xfrm>
            <a:off x="0" y="0"/>
            <a:ext cx="3779838" cy="5143500"/>
          </a:xfrm>
          <a:prstGeom prst="rect">
            <a:avLst/>
          </a:prstGeom>
          <a:solidFill>
            <a:srgbClr val="990C12"/>
          </a:solidFill>
          <a:ln w="9525">
            <a:noFill/>
          </a:ln>
        </p:spPr>
        <p:txBody>
          <a:bodyPr anchor="ctr" anchorCtr="0"/>
          <a:p>
            <a:pPr algn="ctr"/>
            <a:endParaRPr lang="zh-CN" altLang="zh-CN" b="1" i="1">
              <a:solidFill>
                <a:srgbClr val="C00000"/>
              </a:solidFill>
              <a:latin typeface="Calibri" panose="020F0502020204030204" pitchFamily="2" charset="0"/>
              <a:ea typeface="宋体" panose="02010600030101010101" pitchFamily="2" charset="-122"/>
              <a:sym typeface="宋体" panose="02010600030101010101" pitchFamily="2" charset="-122"/>
            </a:endParaRPr>
          </a:p>
        </p:txBody>
      </p:sp>
      <p:sp>
        <p:nvSpPr>
          <p:cNvPr id="17412" name="TextBox 1"/>
          <p:cNvSpPr/>
          <p:nvPr/>
        </p:nvSpPr>
        <p:spPr>
          <a:xfrm>
            <a:off x="4144963" y="2220913"/>
            <a:ext cx="2316480" cy="521970"/>
          </a:xfrm>
          <a:prstGeom prst="rect">
            <a:avLst/>
          </a:prstGeom>
          <a:noFill/>
          <a:ln w="9525">
            <a:noFill/>
          </a:ln>
        </p:spPr>
        <p:txBody>
          <a:bodyPr wrap="none" anchor="t" anchorCtr="0">
            <a:spAutoFit/>
          </a:bodyPr>
          <a:p>
            <a:r>
              <a:rPr lang="zh-CN" altLang="en-US" sz="2800" b="1" dirty="0">
                <a:solidFill>
                  <a:srgbClr val="1A3F6C"/>
                </a:solidFill>
                <a:latin typeface="微软雅黑" panose="020B0503020204020204" pitchFamily="2" charset="-122"/>
                <a:ea typeface="微软雅黑" panose="020B0503020204020204" pitchFamily="2" charset="-122"/>
                <a:sym typeface="微软雅黑" panose="020B0503020204020204" pitchFamily="2" charset="-122"/>
              </a:rPr>
              <a:t>三、工作任务</a:t>
            </a:r>
            <a:endParaRPr lang="zh-CN" altLang="en-US" sz="2800" b="1" dirty="0">
              <a:solidFill>
                <a:srgbClr val="1A3F6C"/>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17413" name="椭圆 5"/>
          <p:cNvSpPr/>
          <p:nvPr/>
        </p:nvSpPr>
        <p:spPr>
          <a:xfrm>
            <a:off x="2386013" y="1944688"/>
            <a:ext cx="1100137" cy="919162"/>
          </a:xfrm>
          <a:prstGeom prst="ellipse">
            <a:avLst/>
          </a:prstGeom>
          <a:solidFill>
            <a:schemeClr val="bg1"/>
          </a:solidFill>
          <a:ln w="9525">
            <a:noFill/>
          </a:ln>
        </p:spPr>
        <p:txBody>
          <a:bodyPr anchor="ctr" anchorCtr="0"/>
          <a:p>
            <a:pPr algn="ctr"/>
            <a:endParaRPr lang="zh-CN" altLang="zh-CN" b="1" i="1">
              <a:solidFill>
                <a:srgbClr val="FFFFFF"/>
              </a:solidFill>
              <a:latin typeface="Calibri" panose="020F0502020204030204" pitchFamily="2" charset="0"/>
              <a:ea typeface="宋体" panose="02010600030101010101" pitchFamily="2" charset="-122"/>
              <a:sym typeface="宋体" panose="02010600030101010101" pitchFamily="2" charset="-122"/>
            </a:endParaRPr>
          </a:p>
        </p:txBody>
      </p:sp>
      <p:sp>
        <p:nvSpPr>
          <p:cNvPr id="17414" name="Freeform 28"/>
          <p:cNvSpPr/>
          <p:nvPr/>
        </p:nvSpPr>
        <p:spPr>
          <a:xfrm>
            <a:off x="2682875" y="2130425"/>
            <a:ext cx="542925" cy="511175"/>
          </a:xfrm>
          <a:custGeom>
            <a:avLst/>
            <a:gdLst/>
            <a:ahLst/>
            <a:cxnLst>
              <a:cxn ang="0">
                <a:pos x="124" y="81"/>
              </a:cxn>
              <a:cxn ang="0">
                <a:pos x="124" y="81"/>
              </a:cxn>
              <a:cxn ang="0">
                <a:pos x="36" y="258"/>
              </a:cxn>
              <a:cxn ang="0">
                <a:pos x="346" y="116"/>
              </a:cxn>
              <a:cxn ang="0">
                <a:pos x="9" y="382"/>
              </a:cxn>
              <a:cxn ang="0">
                <a:pos x="44" y="400"/>
              </a:cxn>
              <a:cxn ang="0">
                <a:pos x="97" y="311"/>
              </a:cxn>
              <a:cxn ang="0">
                <a:pos x="293" y="311"/>
              </a:cxn>
              <a:cxn ang="0">
                <a:pos x="469" y="72"/>
              </a:cxn>
              <a:cxn ang="0">
                <a:pos x="124" y="81"/>
              </a:cxn>
            </a:cxnLst>
            <a:pathLst>
              <a:path w="498" h="418">
                <a:moveTo>
                  <a:pt x="124" y="81"/>
                </a:moveTo>
                <a:lnTo>
                  <a:pt x="124" y="81"/>
                </a:lnTo>
                <a:cubicBezTo>
                  <a:pt x="27" y="134"/>
                  <a:pt x="36" y="222"/>
                  <a:pt x="36" y="258"/>
                </a:cubicBezTo>
                <a:cubicBezTo>
                  <a:pt x="159" y="107"/>
                  <a:pt x="346" y="116"/>
                  <a:pt x="346" y="116"/>
                </a:cubicBezTo>
                <a:cubicBezTo>
                  <a:pt x="346" y="116"/>
                  <a:pt x="80" y="204"/>
                  <a:pt x="9" y="382"/>
                </a:cubicBezTo>
                <a:cubicBezTo>
                  <a:pt x="0" y="400"/>
                  <a:pt x="36" y="417"/>
                  <a:pt x="44" y="400"/>
                </a:cubicBezTo>
                <a:cubicBezTo>
                  <a:pt x="62" y="355"/>
                  <a:pt x="97" y="311"/>
                  <a:pt x="97" y="311"/>
                </a:cubicBezTo>
                <a:cubicBezTo>
                  <a:pt x="151" y="329"/>
                  <a:pt x="230" y="355"/>
                  <a:pt x="293" y="311"/>
                </a:cubicBezTo>
                <a:cubicBezTo>
                  <a:pt x="363" y="258"/>
                  <a:pt x="363" y="134"/>
                  <a:pt x="469" y="72"/>
                </a:cubicBezTo>
                <a:cubicBezTo>
                  <a:pt x="497" y="63"/>
                  <a:pt x="249" y="0"/>
                  <a:pt x="124" y="81"/>
                </a:cubicBezTo>
              </a:path>
            </a:pathLst>
          </a:custGeom>
          <a:solidFill>
            <a:srgbClr val="C00000"/>
          </a:solidFill>
          <a:ln w="9525">
            <a:noFill/>
          </a:ln>
        </p:spPr>
        <p:txBody>
          <a:bodyPr/>
          <a:p>
            <a:endParaRPr lang="zh-CN" altLang="en-US"/>
          </a:p>
        </p:txBody>
      </p:sp>
    </p:spTree>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灯片编号占位符 1"/>
          <p:cNvSpPr/>
          <p:nvPr>
            <p:ph type="sldNum" sz="quarter" idx="12"/>
          </p:nvPr>
        </p:nvSpPr>
        <p:spPr>
          <a:xfrm>
            <a:off x="6553200" y="4767263"/>
            <a:ext cx="2133600" cy="274637"/>
          </a:xfrm>
        </p:spPr>
        <p:txBody>
          <a:bodyPr wrap="square" anchor="ctr" anchorCtr="0"/>
          <a:lstStyle>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5pPr>
          </a:lstStyle>
          <a:p>
            <a:pPr lvl="0" algn="r">
              <a:buSzTx/>
            </a:pPr>
            <a:fld id="{9A0DB2DC-4C9A-4742-B13C-FB6460FD3503}" type="slidenum">
              <a:rPr lang="zh-CN" altLang="en-US" sz="1200" dirty="0">
                <a:solidFill>
                  <a:srgbClr val="898989"/>
                </a:solidFill>
              </a:rPr>
            </a:fld>
            <a:endParaRPr lang="zh-CN" altLang="en-US" sz="1200" dirty="0">
              <a:solidFill>
                <a:srgbClr val="898989"/>
              </a:solidFill>
            </a:endParaRPr>
          </a:p>
        </p:txBody>
      </p:sp>
      <p:pic>
        <p:nvPicPr>
          <p:cNvPr id="20482" name="图片 7" descr="图片1"/>
          <p:cNvPicPr>
            <a:picLocks noChangeAspect="1"/>
          </p:cNvPicPr>
          <p:nvPr/>
        </p:nvPicPr>
        <p:blipFill>
          <a:blip r:embed="rId1"/>
          <a:stretch>
            <a:fillRect/>
          </a:stretch>
        </p:blipFill>
        <p:spPr>
          <a:xfrm>
            <a:off x="0" y="1588"/>
            <a:ext cx="9144000" cy="5140325"/>
          </a:xfrm>
          <a:prstGeom prst="rect">
            <a:avLst/>
          </a:prstGeom>
          <a:noFill/>
          <a:ln w="9525">
            <a:noFill/>
          </a:ln>
        </p:spPr>
      </p:pic>
      <p:grpSp>
        <p:nvGrpSpPr>
          <p:cNvPr id="20483" name="组合 21506"/>
          <p:cNvGrpSpPr/>
          <p:nvPr/>
        </p:nvGrpSpPr>
        <p:grpSpPr>
          <a:xfrm>
            <a:off x="506413" y="193675"/>
            <a:ext cx="8367712" cy="398463"/>
            <a:chOff x="0" y="0"/>
            <a:chExt cx="13178" cy="628"/>
          </a:xfrm>
        </p:grpSpPr>
        <p:sp>
          <p:nvSpPr>
            <p:cNvPr id="20484" name="文本框 56"/>
            <p:cNvSpPr/>
            <p:nvPr/>
          </p:nvSpPr>
          <p:spPr>
            <a:xfrm>
              <a:off x="0" y="0"/>
              <a:ext cx="5605" cy="628"/>
            </a:xfrm>
            <a:prstGeom prst="rect">
              <a:avLst/>
            </a:prstGeom>
            <a:noFill/>
            <a:ln w="9525">
              <a:noFill/>
            </a:ln>
          </p:spPr>
          <p:txBody>
            <a:bodyPr wrap="square" anchor="t" anchorCtr="0">
              <a:spAutoFit/>
            </a:bodyPr>
            <a:p>
              <a:r>
                <a:rPr lang="zh-CN" altLang="en-US" sz="2000" b="1" dirty="0">
                  <a:latin typeface="楷体" panose="02010609060101010101" pitchFamily="1" charset="-122"/>
                  <a:ea typeface="楷体" panose="02010609060101010101" pitchFamily="1" charset="-122"/>
                  <a:sym typeface="楷体" panose="02010609060101010101" pitchFamily="1" charset="-122"/>
                </a:rPr>
                <a:t>武乡县人力资源和社会保障局</a:t>
              </a:r>
              <a:endParaRPr lang="zh-CN" altLang="en-US" sz="2000" b="1" dirty="0">
                <a:latin typeface="楷体" panose="02010609060101010101" pitchFamily="1" charset="-122"/>
                <a:ea typeface="楷体" panose="02010609060101010101" pitchFamily="1" charset="-122"/>
                <a:sym typeface="楷体" panose="02010609060101010101" pitchFamily="1" charset="-122"/>
              </a:endParaRPr>
            </a:p>
          </p:txBody>
        </p:sp>
        <p:sp>
          <p:nvSpPr>
            <p:cNvPr id="20485" name="直接连接符 5"/>
            <p:cNvSpPr/>
            <p:nvPr/>
          </p:nvSpPr>
          <p:spPr>
            <a:xfrm flipV="1">
              <a:off x="436" y="614"/>
              <a:ext cx="12742" cy="14"/>
            </a:xfrm>
            <a:prstGeom prst="line">
              <a:avLst/>
            </a:prstGeom>
            <a:ln w="12700" cap="flat" cmpd="sng">
              <a:solidFill>
                <a:srgbClr val="990C12"/>
              </a:solidFill>
              <a:prstDash val="solid"/>
              <a:round/>
              <a:headEnd type="none" w="med" len="med"/>
              <a:tailEnd type="none" w="med" len="med"/>
            </a:ln>
          </p:spPr>
        </p:sp>
      </p:grpSp>
      <p:grpSp>
        <p:nvGrpSpPr>
          <p:cNvPr id="20486" name="组合 21509"/>
          <p:cNvGrpSpPr/>
          <p:nvPr/>
        </p:nvGrpSpPr>
        <p:grpSpPr>
          <a:xfrm>
            <a:off x="927100" y="904875"/>
            <a:ext cx="6929438" cy="2282825"/>
            <a:chOff x="0" y="0"/>
            <a:chExt cx="10913" cy="3595"/>
          </a:xfrm>
        </p:grpSpPr>
        <p:grpSp>
          <p:nvGrpSpPr>
            <p:cNvPr id="20487" name="组合 21510"/>
            <p:cNvGrpSpPr/>
            <p:nvPr/>
          </p:nvGrpSpPr>
          <p:grpSpPr>
            <a:xfrm>
              <a:off x="0" y="0"/>
              <a:ext cx="9575" cy="920"/>
              <a:chOff x="0" y="0"/>
              <a:chExt cx="4560477" cy="389946"/>
            </a:xfrm>
          </p:grpSpPr>
          <p:sp>
            <p:nvSpPr>
              <p:cNvPr id="20488" name="Rectangle 4"/>
              <p:cNvSpPr/>
              <p:nvPr/>
            </p:nvSpPr>
            <p:spPr>
              <a:xfrm>
                <a:off x="473321" y="83"/>
                <a:ext cx="4087156" cy="328141"/>
              </a:xfrm>
              <a:prstGeom prst="rect">
                <a:avLst/>
              </a:prstGeom>
              <a:solidFill>
                <a:srgbClr val="BFBFBF"/>
              </a:solidFill>
              <a:ln w="9525">
                <a:noFill/>
              </a:ln>
            </p:spPr>
            <p:txBody>
              <a:bodyPr anchor="ctr" anchorCtr="0"/>
              <a:p>
                <a:pPr>
                  <a:lnSpc>
                    <a:spcPct val="120000"/>
                  </a:lnSpc>
                </a:pPr>
                <a:r>
                  <a:rPr lang="zh-CN" altLang="en-US" sz="2400" b="1" dirty="0">
                    <a:solidFill>
                      <a:srgbClr val="000000"/>
                    </a:solidFill>
                    <a:latin typeface="微软雅黑" panose="020B0503020204020204" pitchFamily="2" charset="-122"/>
                    <a:ea typeface="微软雅黑" panose="020B0503020204020204" pitchFamily="2" charset="-122"/>
                    <a:sym typeface="微软雅黑" panose="020B0503020204020204" pitchFamily="2" charset="-122"/>
                  </a:rPr>
                  <a:t>工作任务</a:t>
                </a:r>
                <a:endParaRPr lang="zh-CN" altLang="en-US" sz="2400" b="1" dirty="0">
                  <a:solidFill>
                    <a:srgbClr val="000000"/>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20489" name="矩形 1"/>
              <p:cNvSpPr/>
              <p:nvPr/>
            </p:nvSpPr>
            <p:spPr>
              <a:xfrm>
                <a:off x="0" y="0"/>
                <a:ext cx="478313" cy="389946"/>
              </a:xfrm>
              <a:custGeom>
                <a:avLst/>
                <a:gdLst/>
                <a:ahLst/>
                <a:cxnLst>
                  <a:cxn ang="0">
                    <a:pos x="0" y="0"/>
                  </a:cxn>
                </a:cxnLst>
                <a:pathLst>
                  <a:path w="2343150" h="1557337">
                    <a:moveTo>
                      <a:pt x="0" y="0"/>
                    </a:moveTo>
                    <a:lnTo>
                      <a:pt x="2343150" y="0"/>
                    </a:lnTo>
                    <a:lnTo>
                      <a:pt x="2343150" y="1168003"/>
                    </a:lnTo>
                    <a:lnTo>
                      <a:pt x="1171575" y="1557337"/>
                    </a:lnTo>
                    <a:lnTo>
                      <a:pt x="0" y="1168003"/>
                    </a:lnTo>
                    <a:close/>
                  </a:path>
                </a:pathLst>
              </a:custGeom>
              <a:solidFill>
                <a:srgbClr val="990C12"/>
              </a:solidFill>
              <a:ln w="3175" cap="flat" cmpd="sng">
                <a:solidFill>
                  <a:srgbClr val="D7D7D7"/>
                </a:solidFill>
                <a:prstDash val="solid"/>
                <a:miter/>
                <a:headEnd type="none" w="med" len="med"/>
                <a:tailEnd type="none" w="med" len="med"/>
              </a:ln>
            </p:spPr>
            <p:txBody>
              <a:bodyPr/>
              <a:p>
                <a:endParaRPr lang="zh-CN" altLang="en-US"/>
              </a:p>
            </p:txBody>
          </p:sp>
        </p:grpSp>
        <p:grpSp>
          <p:nvGrpSpPr>
            <p:cNvPr id="20490" name="组合 21513"/>
            <p:cNvGrpSpPr/>
            <p:nvPr/>
          </p:nvGrpSpPr>
          <p:grpSpPr>
            <a:xfrm>
              <a:off x="126" y="1026"/>
              <a:ext cx="4212" cy="752"/>
              <a:chOff x="0" y="0"/>
              <a:chExt cx="4212" cy="752"/>
            </a:xfrm>
          </p:grpSpPr>
          <p:sp>
            <p:nvSpPr>
              <p:cNvPr id="20491" name="TextBox 76"/>
              <p:cNvSpPr/>
              <p:nvPr/>
            </p:nvSpPr>
            <p:spPr>
              <a:xfrm>
                <a:off x="868" y="42"/>
                <a:ext cx="3344" cy="628"/>
              </a:xfrm>
              <a:prstGeom prst="rect">
                <a:avLst/>
              </a:prstGeom>
              <a:solidFill>
                <a:srgbClr val="FDE9D8"/>
              </a:solidFill>
              <a:ln w="9525">
                <a:noFill/>
              </a:ln>
            </p:spPr>
            <p:txBody>
              <a:bodyPr wrap="square" anchor="t" anchorCtr="0">
                <a:spAutoFit/>
              </a:bodyPr>
              <a:p>
                <a:r>
                  <a:rPr lang="zh-CN" altLang="en-US" sz="2000" b="1" dirty="0">
                    <a:solidFill>
                      <a:srgbClr val="C01026"/>
                    </a:solidFill>
                    <a:latin typeface="微软雅黑" panose="020B0503020204020204" pitchFamily="2" charset="-122"/>
                    <a:ea typeface="微软雅黑" panose="020B0503020204020204" pitchFamily="2" charset="-122"/>
                    <a:sym typeface="微软雅黑" panose="020B0503020204020204" pitchFamily="2" charset="-122"/>
                  </a:rPr>
                  <a:t>制度有保障</a:t>
                </a:r>
                <a:endParaRPr lang="zh-CN" altLang="en-US" sz="2000" b="1" dirty="0">
                  <a:solidFill>
                    <a:srgbClr val="C01026"/>
                  </a:solidFill>
                  <a:latin typeface="微软雅黑" panose="020B0503020204020204" pitchFamily="2" charset="-122"/>
                  <a:ea typeface="微软雅黑" panose="020B0503020204020204" pitchFamily="2" charset="-122"/>
                  <a:sym typeface="微软雅黑" panose="020B0503020204020204" pitchFamily="2" charset="-122"/>
                </a:endParaRPr>
              </a:p>
            </p:txBody>
          </p:sp>
          <p:grpSp>
            <p:nvGrpSpPr>
              <p:cNvPr id="20492" name="组合 21515"/>
              <p:cNvGrpSpPr/>
              <p:nvPr/>
            </p:nvGrpSpPr>
            <p:grpSpPr>
              <a:xfrm>
                <a:off x="0" y="0"/>
                <a:ext cx="752" cy="752"/>
                <a:chOff x="0" y="0"/>
                <a:chExt cx="752" cy="752"/>
              </a:xfrm>
            </p:grpSpPr>
            <p:grpSp>
              <p:nvGrpSpPr>
                <p:cNvPr id="20493" name="组合 21516"/>
                <p:cNvGrpSpPr/>
                <p:nvPr/>
              </p:nvGrpSpPr>
              <p:grpSpPr>
                <a:xfrm>
                  <a:off x="0" y="0"/>
                  <a:ext cx="753" cy="753"/>
                  <a:chOff x="0" y="0"/>
                  <a:chExt cx="4000500" cy="4000500"/>
                </a:xfrm>
              </p:grpSpPr>
              <p:sp>
                <p:nvSpPr>
                  <p:cNvPr id="20494" name="同心圆 111"/>
                  <p:cNvSpPr/>
                  <p:nvPr/>
                </p:nvSpPr>
                <p:spPr>
                  <a:xfrm>
                    <a:off x="0" y="0"/>
                    <a:ext cx="4000500" cy="4000500"/>
                  </a:xfrm>
                  <a:custGeom>
                    <a:avLst/>
                    <a:gdLst/>
                    <a:ahLst/>
                    <a:cxnLst>
                      <a:cxn ang="270">
                        <a:pos x="10800" y="0"/>
                      </a:cxn>
                      <a:cxn ang="270">
                        <a:pos x="3163" y="3163"/>
                      </a:cxn>
                      <a:cxn ang="180">
                        <a:pos x="0" y="10800"/>
                      </a:cxn>
                      <a:cxn ang="90">
                        <a:pos x="3163" y="18437"/>
                      </a:cxn>
                      <a:cxn ang="90">
                        <a:pos x="10800" y="21600"/>
                      </a:cxn>
                      <a:cxn ang="90">
                        <a:pos x="18437" y="18437"/>
                      </a:cxn>
                      <a:cxn ang="0">
                        <a:pos x="21600" y="10800"/>
                      </a:cxn>
                      <a:cxn ang="270">
                        <a:pos x="18437" y="3163"/>
                      </a:cxn>
                    </a:cxnLst>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053" y="10800"/>
                        </a:moveTo>
                        <a:cubicBezTo>
                          <a:pt x="1053" y="16183"/>
                          <a:pt x="5417" y="20547"/>
                          <a:pt x="10800" y="20547"/>
                        </a:cubicBezTo>
                        <a:cubicBezTo>
                          <a:pt x="16183" y="20547"/>
                          <a:pt x="20547" y="16183"/>
                          <a:pt x="20547" y="10800"/>
                        </a:cubicBezTo>
                        <a:cubicBezTo>
                          <a:pt x="20547" y="5417"/>
                          <a:pt x="16183" y="1053"/>
                          <a:pt x="10800" y="1053"/>
                        </a:cubicBezTo>
                        <a:cubicBezTo>
                          <a:pt x="5417" y="1053"/>
                          <a:pt x="1053" y="5417"/>
                          <a:pt x="1053" y="10800"/>
                        </a:cubicBezTo>
                        <a:close/>
                      </a:path>
                    </a:pathLst>
                  </a:custGeom>
                  <a:gradFill rotWithShape="1">
                    <a:gsLst>
                      <a:gs pos="0">
                        <a:srgbClr val="FFFFFF">
                          <a:alpha val="100000"/>
                        </a:srgbClr>
                      </a:gs>
                      <a:gs pos="54999">
                        <a:srgbClr val="F2F2F2">
                          <a:alpha val="100000"/>
                        </a:srgbClr>
                      </a:gs>
                      <a:gs pos="100000">
                        <a:srgbClr val="A5A5A5">
                          <a:alpha val="100000"/>
                        </a:srgbClr>
                      </a:gs>
                    </a:gsLst>
                    <a:lin ang="2700000" scaled="1"/>
                    <a:tileRect/>
                  </a:gradFill>
                  <a:ln w="9525">
                    <a:noFill/>
                  </a:ln>
                </p:spPr>
                <p:txBody>
                  <a:bodyPr/>
                  <a:p>
                    <a:endParaRPr lang="zh-CN" altLang="en-US"/>
                  </a:p>
                </p:txBody>
              </p:sp>
              <p:sp>
                <p:nvSpPr>
                  <p:cNvPr id="20495" name="椭圆 112"/>
                  <p:cNvSpPr/>
                  <p:nvPr/>
                </p:nvSpPr>
                <p:spPr>
                  <a:xfrm>
                    <a:off x="87313" y="87313"/>
                    <a:ext cx="3825874" cy="3825874"/>
                  </a:xfrm>
                  <a:prstGeom prst="ellipse">
                    <a:avLst/>
                  </a:prstGeom>
                  <a:gradFill rotWithShape="1">
                    <a:gsLst>
                      <a:gs pos="0">
                        <a:srgbClr val="FFFFFF">
                          <a:alpha val="100000"/>
                        </a:srgbClr>
                      </a:gs>
                      <a:gs pos="50999">
                        <a:srgbClr val="F2F2F2">
                          <a:alpha val="100000"/>
                        </a:srgbClr>
                      </a:gs>
                      <a:gs pos="100000">
                        <a:srgbClr val="BFBFBF">
                          <a:alpha val="100000"/>
                        </a:srgbClr>
                      </a:gs>
                    </a:gsLst>
                    <a:lin ang="2700000" scaled="1"/>
                    <a:tileRect/>
                  </a:gradFill>
                  <a:ln w="9525">
                    <a:noFill/>
                  </a:ln>
                </p:spPr>
                <p:txBody>
                  <a:bodyPr anchor="ctr" anchorCtr="0"/>
                  <a:p>
                    <a:pPr algn="ctr"/>
                    <a:endParaRPr lang="zh-CN" altLang="zh-CN" sz="2400" b="1" i="1">
                      <a:solidFill>
                        <a:srgbClr val="FF0000"/>
                      </a:solidFill>
                      <a:latin typeface="Calibri" panose="020F0502020204030204" pitchFamily="2" charset="0"/>
                      <a:ea typeface="宋体" panose="02010600030101010101" pitchFamily="2" charset="-122"/>
                      <a:sym typeface="宋体" panose="02010600030101010101" pitchFamily="2" charset="-122"/>
                    </a:endParaRPr>
                  </a:p>
                </p:txBody>
              </p:sp>
            </p:grpSp>
            <p:sp>
              <p:nvSpPr>
                <p:cNvPr id="20496" name="Freeform 46"/>
                <p:cNvSpPr>
                  <a:spLocks noEditPoints="1"/>
                </p:cNvSpPr>
                <p:nvPr/>
              </p:nvSpPr>
              <p:spPr>
                <a:xfrm>
                  <a:off x="177" y="158"/>
                  <a:ext cx="400" cy="396"/>
                </a:xfrm>
                <a:custGeom>
                  <a:avLst/>
                  <a:gdLst/>
                  <a:ahLst/>
                  <a:cxnLst>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168" h="174">
                      <a:moveTo>
                        <a:pt x="68" y="0"/>
                      </a:moveTo>
                      <a:lnTo>
                        <a:pt x="68" y="0"/>
                      </a:lnTo>
                      <a:lnTo>
                        <a:pt x="74" y="0"/>
                      </a:lnTo>
                      <a:lnTo>
                        <a:pt x="82" y="4"/>
                      </a:lnTo>
                      <a:lnTo>
                        <a:pt x="88" y="6"/>
                      </a:lnTo>
                      <a:lnTo>
                        <a:pt x="94" y="12"/>
                      </a:lnTo>
                      <a:lnTo>
                        <a:pt x="98" y="16"/>
                      </a:lnTo>
                      <a:lnTo>
                        <a:pt x="102" y="24"/>
                      </a:lnTo>
                      <a:lnTo>
                        <a:pt x="104" y="30"/>
                      </a:lnTo>
                      <a:lnTo>
                        <a:pt x="106" y="38"/>
                      </a:lnTo>
                      <a:lnTo>
                        <a:pt x="104" y="46"/>
                      </a:lnTo>
                      <a:lnTo>
                        <a:pt x="102" y="52"/>
                      </a:lnTo>
                      <a:lnTo>
                        <a:pt x="98" y="60"/>
                      </a:lnTo>
                      <a:lnTo>
                        <a:pt x="94" y="64"/>
                      </a:lnTo>
                      <a:lnTo>
                        <a:pt x="88" y="70"/>
                      </a:lnTo>
                      <a:lnTo>
                        <a:pt x="82" y="74"/>
                      </a:lnTo>
                      <a:lnTo>
                        <a:pt x="74" y="76"/>
                      </a:lnTo>
                      <a:lnTo>
                        <a:pt x="68" y="76"/>
                      </a:lnTo>
                      <a:lnTo>
                        <a:pt x="60" y="76"/>
                      </a:lnTo>
                      <a:lnTo>
                        <a:pt x="52" y="74"/>
                      </a:lnTo>
                      <a:lnTo>
                        <a:pt x="46" y="70"/>
                      </a:lnTo>
                      <a:lnTo>
                        <a:pt x="40" y="64"/>
                      </a:lnTo>
                      <a:lnTo>
                        <a:pt x="36" y="60"/>
                      </a:lnTo>
                      <a:lnTo>
                        <a:pt x="32" y="52"/>
                      </a:lnTo>
                      <a:lnTo>
                        <a:pt x="30" y="46"/>
                      </a:lnTo>
                      <a:lnTo>
                        <a:pt x="30" y="38"/>
                      </a:lnTo>
                      <a:lnTo>
                        <a:pt x="30" y="30"/>
                      </a:lnTo>
                      <a:lnTo>
                        <a:pt x="32" y="24"/>
                      </a:lnTo>
                      <a:lnTo>
                        <a:pt x="36" y="16"/>
                      </a:lnTo>
                      <a:lnTo>
                        <a:pt x="40" y="12"/>
                      </a:lnTo>
                      <a:lnTo>
                        <a:pt x="46" y="6"/>
                      </a:lnTo>
                      <a:lnTo>
                        <a:pt x="52" y="4"/>
                      </a:lnTo>
                      <a:lnTo>
                        <a:pt x="60" y="0"/>
                      </a:lnTo>
                      <a:lnTo>
                        <a:pt x="68" y="0"/>
                      </a:lnTo>
                      <a:close/>
                      <a:moveTo>
                        <a:pt x="86" y="102"/>
                      </a:moveTo>
                      <a:lnTo>
                        <a:pt x="86" y="102"/>
                      </a:lnTo>
                      <a:lnTo>
                        <a:pt x="90" y="98"/>
                      </a:lnTo>
                      <a:lnTo>
                        <a:pt x="96" y="94"/>
                      </a:lnTo>
                      <a:lnTo>
                        <a:pt x="102" y="92"/>
                      </a:lnTo>
                      <a:lnTo>
                        <a:pt x="108" y="90"/>
                      </a:lnTo>
                      <a:lnTo>
                        <a:pt x="116" y="90"/>
                      </a:lnTo>
                      <a:lnTo>
                        <a:pt x="122" y="92"/>
                      </a:lnTo>
                      <a:lnTo>
                        <a:pt x="128" y="94"/>
                      </a:lnTo>
                      <a:lnTo>
                        <a:pt x="134" y="98"/>
                      </a:lnTo>
                      <a:lnTo>
                        <a:pt x="138" y="104"/>
                      </a:lnTo>
                      <a:lnTo>
                        <a:pt x="142" y="110"/>
                      </a:lnTo>
                      <a:lnTo>
                        <a:pt x="144" y="116"/>
                      </a:lnTo>
                      <a:lnTo>
                        <a:pt x="146" y="122"/>
                      </a:lnTo>
                      <a:lnTo>
                        <a:pt x="144" y="134"/>
                      </a:lnTo>
                      <a:lnTo>
                        <a:pt x="140" y="142"/>
                      </a:lnTo>
                      <a:lnTo>
                        <a:pt x="144" y="146"/>
                      </a:lnTo>
                      <a:lnTo>
                        <a:pt x="146" y="144"/>
                      </a:lnTo>
                      <a:lnTo>
                        <a:pt x="168" y="162"/>
                      </a:lnTo>
                      <a:lnTo>
                        <a:pt x="158" y="174"/>
                      </a:lnTo>
                      <a:lnTo>
                        <a:pt x="136" y="156"/>
                      </a:lnTo>
                      <a:lnTo>
                        <a:pt x="138" y="152"/>
                      </a:lnTo>
                      <a:lnTo>
                        <a:pt x="136" y="150"/>
                      </a:lnTo>
                      <a:lnTo>
                        <a:pt x="124" y="156"/>
                      </a:lnTo>
                      <a:lnTo>
                        <a:pt x="114" y="160"/>
                      </a:lnTo>
                      <a:lnTo>
                        <a:pt x="106" y="160"/>
                      </a:lnTo>
                      <a:lnTo>
                        <a:pt x="100" y="158"/>
                      </a:lnTo>
                      <a:lnTo>
                        <a:pt x="94" y="154"/>
                      </a:lnTo>
                      <a:lnTo>
                        <a:pt x="88" y="150"/>
                      </a:lnTo>
                      <a:lnTo>
                        <a:pt x="84" y="146"/>
                      </a:lnTo>
                      <a:lnTo>
                        <a:pt x="80" y="140"/>
                      </a:lnTo>
                      <a:lnTo>
                        <a:pt x="78" y="134"/>
                      </a:lnTo>
                      <a:lnTo>
                        <a:pt x="76" y="128"/>
                      </a:lnTo>
                      <a:lnTo>
                        <a:pt x="76" y="120"/>
                      </a:lnTo>
                      <a:lnTo>
                        <a:pt x="78" y="114"/>
                      </a:lnTo>
                      <a:lnTo>
                        <a:pt x="82" y="108"/>
                      </a:lnTo>
                      <a:lnTo>
                        <a:pt x="86" y="102"/>
                      </a:lnTo>
                      <a:close/>
                      <a:moveTo>
                        <a:pt x="110" y="102"/>
                      </a:moveTo>
                      <a:lnTo>
                        <a:pt x="110" y="102"/>
                      </a:lnTo>
                      <a:lnTo>
                        <a:pt x="100" y="104"/>
                      </a:lnTo>
                      <a:lnTo>
                        <a:pt x="94" y="110"/>
                      </a:lnTo>
                      <a:lnTo>
                        <a:pt x="90" y="118"/>
                      </a:lnTo>
                      <a:lnTo>
                        <a:pt x="88" y="126"/>
                      </a:lnTo>
                      <a:lnTo>
                        <a:pt x="90" y="136"/>
                      </a:lnTo>
                      <a:lnTo>
                        <a:pt x="96" y="142"/>
                      </a:lnTo>
                      <a:lnTo>
                        <a:pt x="104" y="148"/>
                      </a:lnTo>
                      <a:lnTo>
                        <a:pt x="112" y="148"/>
                      </a:lnTo>
                      <a:lnTo>
                        <a:pt x="122" y="146"/>
                      </a:lnTo>
                      <a:lnTo>
                        <a:pt x="128" y="140"/>
                      </a:lnTo>
                      <a:lnTo>
                        <a:pt x="134" y="132"/>
                      </a:lnTo>
                      <a:lnTo>
                        <a:pt x="134" y="124"/>
                      </a:lnTo>
                      <a:lnTo>
                        <a:pt x="132" y="114"/>
                      </a:lnTo>
                      <a:lnTo>
                        <a:pt x="126" y="108"/>
                      </a:lnTo>
                      <a:lnTo>
                        <a:pt x="118" y="102"/>
                      </a:lnTo>
                      <a:lnTo>
                        <a:pt x="110" y="102"/>
                      </a:lnTo>
                      <a:close/>
                      <a:moveTo>
                        <a:pt x="96" y="170"/>
                      </a:moveTo>
                      <a:lnTo>
                        <a:pt x="96" y="170"/>
                      </a:lnTo>
                      <a:lnTo>
                        <a:pt x="88" y="166"/>
                      </a:lnTo>
                      <a:lnTo>
                        <a:pt x="80" y="162"/>
                      </a:lnTo>
                      <a:lnTo>
                        <a:pt x="74" y="154"/>
                      </a:lnTo>
                      <a:lnTo>
                        <a:pt x="68" y="146"/>
                      </a:lnTo>
                      <a:lnTo>
                        <a:pt x="64" y="138"/>
                      </a:lnTo>
                      <a:lnTo>
                        <a:pt x="64" y="128"/>
                      </a:lnTo>
                      <a:lnTo>
                        <a:pt x="64" y="120"/>
                      </a:lnTo>
                      <a:lnTo>
                        <a:pt x="44" y="86"/>
                      </a:lnTo>
                      <a:lnTo>
                        <a:pt x="34" y="90"/>
                      </a:lnTo>
                      <a:lnTo>
                        <a:pt x="26" y="96"/>
                      </a:lnTo>
                      <a:lnTo>
                        <a:pt x="20" y="104"/>
                      </a:lnTo>
                      <a:lnTo>
                        <a:pt x="12" y="112"/>
                      </a:lnTo>
                      <a:lnTo>
                        <a:pt x="8" y="122"/>
                      </a:lnTo>
                      <a:lnTo>
                        <a:pt x="4" y="132"/>
                      </a:lnTo>
                      <a:lnTo>
                        <a:pt x="2" y="146"/>
                      </a:lnTo>
                      <a:lnTo>
                        <a:pt x="0" y="160"/>
                      </a:lnTo>
                      <a:lnTo>
                        <a:pt x="26" y="168"/>
                      </a:lnTo>
                      <a:lnTo>
                        <a:pt x="50" y="172"/>
                      </a:lnTo>
                      <a:lnTo>
                        <a:pt x="72" y="172"/>
                      </a:lnTo>
                      <a:lnTo>
                        <a:pt x="96" y="170"/>
                      </a:lnTo>
                      <a:close/>
                    </a:path>
                  </a:pathLst>
                </a:custGeom>
                <a:solidFill>
                  <a:schemeClr val="tx1"/>
                </a:solidFill>
                <a:ln w="9525">
                  <a:noFill/>
                </a:ln>
              </p:spPr>
              <p:txBody>
                <a:bodyPr/>
                <a:p>
                  <a:endParaRPr lang="zh-CN" altLang="en-US"/>
                </a:p>
              </p:txBody>
            </p:sp>
          </p:grpSp>
        </p:grpSp>
        <p:sp>
          <p:nvSpPr>
            <p:cNvPr id="20497" name="文本框 15"/>
            <p:cNvSpPr/>
            <p:nvPr/>
          </p:nvSpPr>
          <p:spPr>
            <a:xfrm>
              <a:off x="601" y="1876"/>
              <a:ext cx="10312" cy="1719"/>
            </a:xfrm>
            <a:prstGeom prst="rect">
              <a:avLst/>
            </a:prstGeom>
            <a:noFill/>
            <a:ln w="9525">
              <a:noFill/>
            </a:ln>
          </p:spPr>
          <p:txBody>
            <a:bodyPr wrap="square" anchor="t" anchorCtr="0">
              <a:spAutoFit/>
            </a:bodyPr>
            <a:p>
              <a:pPr>
                <a:lnSpc>
                  <a:spcPts val="2600"/>
                </a:lnSpc>
              </a:pPr>
              <a:r>
                <a:rPr lang="en-US" altLang="zh-CN" dirty="0">
                  <a:solidFill>
                    <a:srgbClr val="000000"/>
                  </a:solidFill>
                  <a:latin typeface="Calibri" panose="020F0502020204030204" pitchFamily="2" charset="0"/>
                  <a:ea typeface="宋体" panose="02010600030101010101" pitchFamily="2" charset="-122"/>
                  <a:sym typeface="Calibri" panose="020F0502020204030204" pitchFamily="2" charset="0"/>
                </a:rPr>
                <a:t>     </a:t>
              </a:r>
              <a:r>
                <a:rPr dirty="0">
                  <a:solidFill>
                    <a:srgbClr val="000000"/>
                  </a:solidFill>
                </a:rPr>
                <a:t>从2024年1月1日起，为全县45周岁及以上缴纳城乡居民基本养老保险的居民，每年给予100元缴费补</a:t>
              </a:r>
              <a:r>
                <a:rPr lang="zh-CN" dirty="0">
                  <a:solidFill>
                    <a:srgbClr val="000000"/>
                  </a:solidFill>
                </a:rPr>
                <a:t>助</a:t>
              </a:r>
              <a:r>
                <a:rPr dirty="0">
                  <a:solidFill>
                    <a:srgbClr val="000000"/>
                  </a:solidFill>
                </a:rPr>
                <a:t>。不论缴纳何种档次，当年不缴费或追补缴费的不享受缴费补</a:t>
              </a:r>
              <a:r>
                <a:rPr lang="zh-CN" dirty="0">
                  <a:solidFill>
                    <a:srgbClr val="000000"/>
                  </a:solidFill>
                </a:rPr>
                <a:t>助</a:t>
              </a:r>
              <a:r>
                <a:rPr dirty="0">
                  <a:solidFill>
                    <a:srgbClr val="000000"/>
                  </a:solidFill>
                </a:rPr>
                <a:t>。</a:t>
              </a:r>
              <a:endParaRPr lang="zh-CN" dirty="0">
                <a:solidFill>
                  <a:srgbClr val="000000"/>
                </a:solidFill>
              </a:endParaRPr>
            </a:p>
          </p:txBody>
        </p:sp>
      </p:grpSp>
    </p:spTree>
  </p:cSld>
  <p:clrMapOvr>
    <a:masterClrMapping/>
  </p:clrMapOvr>
  <p:transition spd="med" advTm="8000">
    <p:fade/>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5602" name="灯片编号占位符 1"/>
          <p:cNvSpPr/>
          <p:nvPr>
            <p:ph type="sldNum" sz="quarter" idx="12"/>
          </p:nvPr>
        </p:nvSpPr>
        <p:spPr>
          <a:xfrm>
            <a:off x="6553200" y="4767263"/>
            <a:ext cx="2133600" cy="274637"/>
          </a:xfrm>
        </p:spPr>
        <p:txBody>
          <a:bodyPr wrap="square" anchor="ctr" anchorCtr="0"/>
          <a:lstStyle>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1800" b="0" i="0" kern="1200" baseline="0">
                <a:solidFill>
                  <a:schemeClr val="tx1"/>
                </a:solidFill>
                <a:latin typeface="Calibri" panose="020F0502020204030204" pitchFamily="2" charset="0"/>
                <a:ea typeface="宋体" panose="02010600030101010101" pitchFamily="2" charset="-122"/>
                <a:cs typeface="+mn-cs"/>
              </a:defRPr>
            </a:lvl5pPr>
          </a:lstStyle>
          <a:p>
            <a:pPr lvl="0" algn="r">
              <a:buSzTx/>
            </a:pPr>
            <a:fld id="{9A0DB2DC-4C9A-4742-B13C-FB6460FD3503}" type="slidenum">
              <a:rPr lang="zh-CN" altLang="en-US" sz="1200" dirty="0">
                <a:solidFill>
                  <a:srgbClr val="898989"/>
                </a:solidFill>
              </a:rPr>
            </a:fld>
            <a:endParaRPr lang="zh-CN" altLang="en-US" sz="1200" dirty="0">
              <a:solidFill>
                <a:srgbClr val="898989"/>
              </a:solidFill>
            </a:endParaRPr>
          </a:p>
        </p:txBody>
      </p:sp>
      <p:sp>
        <p:nvSpPr>
          <p:cNvPr id="25603" name="矩形 3"/>
          <p:cNvSpPr/>
          <p:nvPr/>
        </p:nvSpPr>
        <p:spPr>
          <a:xfrm>
            <a:off x="0" y="0"/>
            <a:ext cx="3779838" cy="5143500"/>
          </a:xfrm>
          <a:prstGeom prst="rect">
            <a:avLst/>
          </a:prstGeom>
          <a:solidFill>
            <a:srgbClr val="990C12"/>
          </a:solidFill>
          <a:ln w="9525">
            <a:noFill/>
          </a:ln>
        </p:spPr>
        <p:txBody>
          <a:bodyPr anchor="ctr" anchorCtr="0"/>
          <a:p>
            <a:pPr algn="ctr"/>
            <a:endParaRPr lang="zh-CN" altLang="zh-CN" b="1" i="1">
              <a:solidFill>
                <a:srgbClr val="C00000"/>
              </a:solidFill>
              <a:latin typeface="Calibri" panose="020F0502020204030204" pitchFamily="2" charset="0"/>
              <a:ea typeface="宋体" panose="02010600030101010101" pitchFamily="2" charset="-122"/>
              <a:sym typeface="宋体" panose="02010600030101010101" pitchFamily="2" charset="-122"/>
            </a:endParaRPr>
          </a:p>
        </p:txBody>
      </p:sp>
      <p:sp>
        <p:nvSpPr>
          <p:cNvPr id="25604" name="椭圆 7"/>
          <p:cNvSpPr/>
          <p:nvPr/>
        </p:nvSpPr>
        <p:spPr>
          <a:xfrm>
            <a:off x="2262188" y="1920875"/>
            <a:ext cx="1300162" cy="1301750"/>
          </a:xfrm>
          <a:prstGeom prst="ellipse">
            <a:avLst/>
          </a:prstGeom>
          <a:solidFill>
            <a:schemeClr val="bg1"/>
          </a:solidFill>
          <a:ln w="9525">
            <a:noFill/>
          </a:ln>
        </p:spPr>
        <p:txBody>
          <a:bodyPr anchor="ctr" anchorCtr="0"/>
          <a:p>
            <a:pPr algn="ctr"/>
            <a:endParaRPr lang="zh-CN" altLang="zh-CN" b="1" i="1">
              <a:solidFill>
                <a:srgbClr val="FFFFFF"/>
              </a:solidFill>
              <a:latin typeface="Calibri" panose="020F0502020204030204" pitchFamily="2" charset="0"/>
              <a:ea typeface="宋体" panose="02010600030101010101" pitchFamily="2" charset="-122"/>
              <a:sym typeface="宋体" panose="02010600030101010101" pitchFamily="2" charset="-122"/>
            </a:endParaRPr>
          </a:p>
        </p:txBody>
      </p:sp>
      <p:sp>
        <p:nvSpPr>
          <p:cNvPr id="25605" name="TextBox 1"/>
          <p:cNvSpPr/>
          <p:nvPr/>
        </p:nvSpPr>
        <p:spPr>
          <a:xfrm>
            <a:off x="5148263" y="2232025"/>
            <a:ext cx="1605280" cy="737235"/>
          </a:xfrm>
          <a:prstGeom prst="rect">
            <a:avLst/>
          </a:prstGeom>
          <a:noFill/>
          <a:ln w="9525">
            <a:noFill/>
          </a:ln>
        </p:spPr>
        <p:txBody>
          <a:bodyPr wrap="none" anchor="t" anchorCtr="0">
            <a:spAutoFit/>
          </a:bodyPr>
          <a:p>
            <a:pPr algn="l">
              <a:lnSpc>
                <a:spcPct val="150000"/>
              </a:lnSpc>
            </a:pPr>
            <a:r>
              <a:rPr lang="zh-CN" altLang="en-US" sz="2800" b="1" dirty="0">
                <a:solidFill>
                  <a:srgbClr val="1A3F6C"/>
                </a:solidFill>
                <a:latin typeface="微软雅黑" panose="020B0503020204020204" pitchFamily="2" charset="-122"/>
                <a:ea typeface="微软雅黑" panose="020B0503020204020204" pitchFamily="2" charset="-122"/>
                <a:sym typeface="微软雅黑" panose="020B0503020204020204" pitchFamily="2" charset="-122"/>
              </a:rPr>
              <a:t>保障措施</a:t>
            </a:r>
            <a:endParaRPr lang="zh-CN" altLang="en-US" sz="2800" b="1" dirty="0">
              <a:solidFill>
                <a:srgbClr val="1A3F6C"/>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25606" name="文本框 2"/>
          <p:cNvSpPr/>
          <p:nvPr/>
        </p:nvSpPr>
        <p:spPr>
          <a:xfrm>
            <a:off x="4548188" y="2395538"/>
            <a:ext cx="894080" cy="521970"/>
          </a:xfrm>
          <a:prstGeom prst="rect">
            <a:avLst/>
          </a:prstGeom>
          <a:noFill/>
          <a:ln w="9525">
            <a:noFill/>
          </a:ln>
        </p:spPr>
        <p:txBody>
          <a:bodyPr wrap="none" anchor="t" anchorCtr="0">
            <a:spAutoFit/>
          </a:bodyPr>
          <a:p>
            <a:r>
              <a:rPr lang="zh-CN" altLang="en-US" sz="2800" b="1" dirty="0">
                <a:solidFill>
                  <a:srgbClr val="1A3F6C"/>
                </a:solidFill>
                <a:latin typeface="微软雅黑" panose="020B0503020204020204" pitchFamily="2" charset="-122"/>
                <a:ea typeface="微软雅黑" panose="020B0503020204020204" pitchFamily="2" charset="-122"/>
                <a:sym typeface="微软雅黑" panose="020B0503020204020204" pitchFamily="2" charset="-122"/>
              </a:rPr>
              <a:t>四、</a:t>
            </a:r>
            <a:endParaRPr lang="zh-CN" altLang="en-US" sz="2800" dirty="0">
              <a:solidFill>
                <a:srgbClr val="000000"/>
              </a:solidFill>
              <a:latin typeface="Calibri" panose="020F0502020204030204" pitchFamily="2" charset="0"/>
              <a:ea typeface="宋体" panose="02010600030101010101" pitchFamily="2" charset="-122"/>
              <a:sym typeface="宋体" panose="02010600030101010101" pitchFamily="2" charset="-122"/>
            </a:endParaRPr>
          </a:p>
        </p:txBody>
      </p:sp>
      <p:pic>
        <p:nvPicPr>
          <p:cNvPr id="25607" name="图片 2" descr="10"/>
          <p:cNvPicPr>
            <a:picLocks noChangeAspect="1"/>
          </p:cNvPicPr>
          <p:nvPr/>
        </p:nvPicPr>
        <p:blipFill>
          <a:blip r:embed="rId1"/>
          <a:stretch>
            <a:fillRect/>
          </a:stretch>
        </p:blipFill>
        <p:spPr>
          <a:xfrm>
            <a:off x="2576513" y="2254250"/>
            <a:ext cx="639762" cy="609600"/>
          </a:xfrm>
          <a:prstGeom prst="rect">
            <a:avLst/>
          </a:prstGeom>
          <a:noFill/>
          <a:ln w="9525">
            <a:noFill/>
          </a:ln>
        </p:spPr>
      </p:pic>
    </p:spTree>
  </p:cSld>
  <p:clrMapOvr>
    <a:masterClrMapping/>
  </p:clrMapOvr>
  <p:transition spd="slow">
    <p:fade/>
  </p:transition>
</p:sld>
</file>

<file path=ppt/tags/tag1.xml><?xml version="1.0" encoding="utf-8"?>
<p:tagLst xmlns:p="http://schemas.openxmlformats.org/presentationml/2006/main">
  <p:tag name="commondata" val="eyJoZGlkIjoiMzM3Y2JiMWMyNGNjZTg0YTIwMGRkMThiNTBmMGRjYzEifQ=="/>
</p:tagLst>
</file>

<file path=ppt/theme/theme1.xml><?xml version="1.0" encoding="utf-8"?>
<a:theme xmlns:a="http://schemas.openxmlformats.org/drawingml/2006/main" name="清风素材 https://12sc.taobao.com/">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Calibri"/>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44546A"/>
      </a:dk2>
      <a:lt2>
        <a:srgbClr val="E7E6E6"/>
      </a:lt2>
      <a:accent1>
        <a:srgbClr val="4472C4"/>
      </a:accent1>
      <a:accent2>
        <a:srgbClr val="ED7D31"/>
      </a:accent2>
      <a:accent3>
        <a:srgbClr val="FFFFFF"/>
      </a:accent3>
      <a:accent4>
        <a:srgbClr val="000000"/>
      </a:accent4>
      <a:accent5>
        <a:srgbClr val="B0BCDE"/>
      </a:accent5>
      <a:accent6>
        <a:srgbClr val="D4702B"/>
      </a:accent6>
      <a:hlink>
        <a:srgbClr val="0563C1"/>
      </a:hlink>
      <a:folHlink>
        <a:srgbClr val="954F72"/>
      </a:folHlink>
    </a:clrScheme>
    <a:fontScheme name="">
      <a:majorFont>
        <a:latin typeface="等线 Light"/>
        <a:ea typeface="等线 Light"/>
        <a:cs typeface=""/>
      </a:majorFont>
      <a:minorFont>
        <a:latin typeface="等线"/>
        <a:ea typeface="等线"/>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Calibri"/>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清风素材 https://12sc.taobao.com/">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Calibri"/>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1460</Words>
  <Application>WPS 演示</Application>
  <PresentationFormat>全屏显示(16:9)</PresentationFormat>
  <Paragraphs>91</Paragraphs>
  <Slides>12</Slides>
  <Notes>97</Notes>
  <HiddenSlides>0</HiddenSlides>
  <MMClips>0</MMClips>
  <ScaleCrop>false</ScaleCrop>
  <HeadingPairs>
    <vt:vector size="6" baseType="variant">
      <vt:variant>
        <vt:lpstr>已用的字体</vt:lpstr>
      </vt:variant>
      <vt:variant>
        <vt:i4>14</vt:i4>
      </vt:variant>
      <vt:variant>
        <vt:lpstr>主题</vt:lpstr>
      </vt:variant>
      <vt:variant>
        <vt:i4>4</vt:i4>
      </vt:variant>
      <vt:variant>
        <vt:lpstr>幻灯片标题</vt:lpstr>
      </vt:variant>
      <vt:variant>
        <vt:i4>12</vt:i4>
      </vt:variant>
    </vt:vector>
  </HeadingPairs>
  <TitlesOfParts>
    <vt:vector size="30" baseType="lpstr">
      <vt:lpstr>Arial</vt:lpstr>
      <vt:lpstr>宋体</vt:lpstr>
      <vt:lpstr>Wingdings</vt:lpstr>
      <vt:lpstr>Calibri</vt:lpstr>
      <vt:lpstr>MS PGothic</vt:lpstr>
      <vt:lpstr>等线 Light</vt:lpstr>
      <vt:lpstr>等线</vt:lpstr>
      <vt:lpstr>微软雅黑</vt:lpstr>
      <vt:lpstr>华文中宋</vt:lpstr>
      <vt:lpstr>黑体</vt:lpstr>
      <vt:lpstr>楷体</vt:lpstr>
      <vt:lpstr>仿宋_GB2312</vt:lpstr>
      <vt:lpstr>仿宋</vt:lpstr>
      <vt:lpstr>Arial Unicode MS</vt:lpstr>
      <vt:lpstr>清风素材 https://12sc.taobao.com/</vt:lpstr>
      <vt:lpstr>Office 主题​​</vt:lpstr>
      <vt:lpstr>1_Office 主题​​</vt:lpstr>
      <vt:lpstr>1_清风素材 https://12sc.taobao.com/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www.microsoft.com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1111111111</dc:title>
  <dc:creator>清风素材;User</dc:creator>
  <cp:keywords>12sc.taobao.com</cp:keywords>
  <dc:description>12sc.taobao.com</dc:description>
  <dc:subject>12sc.taobao.com</dc:subject>
  <cp:category>12sc.taobao.com</cp:category>
  <cp:lastModifiedBy>LENOVO</cp:lastModifiedBy>
  <cp:revision>981</cp:revision>
  <dcterms:created xsi:type="dcterms:W3CDTF">2015-01-22T20:02:00Z</dcterms:created>
  <dcterms:modified xsi:type="dcterms:W3CDTF">2024-10-30T08:52:52Z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2052-12.1.0.18608</vt:lpwstr>
  </property>
  <property fmtid="{D5CDD505-2E9C-101B-9397-08002B2CF9AE}" pid="3" name="ICV">
    <vt:lpwstr>9FAD33BCCDB94933B45BCAFA6EE5AA09_13</vt:lpwstr>
  </property>
</Properties>
</file>